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B3"/>
    <a:srgbClr val="E0C1FF"/>
    <a:srgbClr val="CC99FF"/>
    <a:srgbClr val="FF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smith" userId="2923164f-c42c-4fd6-8532-e005831cd671" providerId="ADAL" clId="{354A700E-765B-4E44-BB13-60E473A444CE}"/>
    <pc:docChg chg="modSld">
      <pc:chgData name="danielle smith" userId="2923164f-c42c-4fd6-8532-e005831cd671" providerId="ADAL" clId="{354A700E-765B-4E44-BB13-60E473A444CE}" dt="2026-01-07T14:08:29.662" v="50" actId="20577"/>
      <pc:docMkLst>
        <pc:docMk/>
      </pc:docMkLst>
      <pc:sldChg chg="modSp mod">
        <pc:chgData name="danielle smith" userId="2923164f-c42c-4fd6-8532-e005831cd671" providerId="ADAL" clId="{354A700E-765B-4E44-BB13-60E473A444CE}" dt="2026-01-07T14:08:29.662" v="50" actId="20577"/>
        <pc:sldMkLst>
          <pc:docMk/>
          <pc:sldMk cId="2221631427" sldId="256"/>
        </pc:sldMkLst>
        <pc:spChg chg="mod">
          <ac:chgData name="danielle smith" userId="2923164f-c42c-4fd6-8532-e005831cd671" providerId="ADAL" clId="{354A700E-765B-4E44-BB13-60E473A444CE}" dt="2026-01-07T14:06:44.217" v="20" actId="20577"/>
          <ac:spMkLst>
            <pc:docMk/>
            <pc:sldMk cId="2221631427" sldId="256"/>
            <ac:spMk id="4" creationId="{F3EAC452-F8A5-424E-A98B-1C9C04470125}"/>
          </ac:spMkLst>
        </pc:spChg>
        <pc:spChg chg="mod">
          <ac:chgData name="danielle smith" userId="2923164f-c42c-4fd6-8532-e005831cd671" providerId="ADAL" clId="{354A700E-765B-4E44-BB13-60E473A444CE}" dt="2026-01-07T13:33:29.256" v="12" actId="20577"/>
          <ac:spMkLst>
            <pc:docMk/>
            <pc:sldMk cId="2221631427" sldId="256"/>
            <ac:spMk id="15" creationId="{623911F2-5E3A-4945-9CE5-D754BEBA15F1}"/>
          </ac:spMkLst>
        </pc:spChg>
        <pc:graphicFrameChg chg="mod modGraphic">
          <ac:chgData name="danielle smith" userId="2923164f-c42c-4fd6-8532-e005831cd671" providerId="ADAL" clId="{354A700E-765B-4E44-BB13-60E473A444CE}" dt="2026-01-07T14:08:29.662" v="50" actId="20577"/>
          <ac:graphicFrameMkLst>
            <pc:docMk/>
            <pc:sldMk cId="2221631427" sldId="256"/>
            <ac:graphicFrameMk id="7" creationId="{35BB5BDB-CA4E-465F-AA87-BC86730E51D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E2C1-56A0-4FAE-87B4-55881A742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39E587-7D83-478C-851B-6CAEDB02A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8D60-8D81-4B26-9505-19B4C165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408-8DCC-46F2-A6B0-CCCB7A23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8B9A4-CD2A-4E58-B1E1-A924BCED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8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6C62-D74A-40D1-9488-037C4485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0B005-5344-41B2-9D74-5697C6388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E7E06-F369-4907-A74E-83F5CF1B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30ADF-0053-4901-B5F9-9D2CBFAC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122A5-5DBA-4FE6-AA8B-C81472BC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5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5625E-5A84-4134-BD7F-270E8BEB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EBDB3-9E76-4635-B985-3FBF51A08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BB368-07AE-44AC-B359-9AA260743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B846-C9E1-4629-94EE-28DBDB90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BC9A7-7858-44C7-88F6-7DB99897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54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7B3D-6D3A-4F1E-9DA6-D97442D0C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F62D-2D98-4D80-92B8-1A370061D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F299-348C-475B-9E13-7D55A671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69C5E-35DB-4956-A7A2-D2E9AE33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04B71-F9D2-49DD-A638-4125B754A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0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4D55-0032-47EF-8367-474670B5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F0A16-9A62-40E9-8F51-9842E7132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06B45-6F69-4A1A-A77A-88D8F9FD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DCA00-81FB-4717-B38C-3C92D041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12DE4-D37D-4C5B-936B-FE73C9B7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6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956D8-DD45-4DDF-A6DE-242B6EC4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ADD39-8EB9-4292-88B7-3DA869D26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65F2FD-AB95-4CB1-B67E-CA0B0B03F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98C62-30CF-48CC-863B-626A715F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133AD-E86D-4D25-9EB2-4ACD493E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D4F70-EC15-4E60-A237-45B16C69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73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1E84-1C86-470C-BED6-BA071F48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ACCC5-F1FE-4E82-AAA1-4121A7313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AFB2D-C040-4406-9DC1-514D1C5C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55901-A1D6-4578-BB41-64C701339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2ECAF-DEC4-4311-967F-CE511AB21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5DDDD-2039-4C73-9DDC-F6224674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AC434-5B78-4F8F-8AAE-5D3FE5460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41D80-4AA3-41AD-934E-F95776429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37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9540-8D4D-4F37-93A2-9507BE98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2CF5B-49B8-4158-AAC7-DCE84617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17BA9-CED5-4CB1-9D06-2DAAD322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BC968-8F04-4EFD-AAB1-10124F1C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2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580A02-1A02-4ED3-B715-0CCB899EC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DF5DF-08F4-46E4-9224-89B5838C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61B70-8B0E-4B1E-9728-246681A9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738DC-4651-4C1F-808E-8BCD3538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47E3-111B-4C22-B0A4-83864656B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E6705-D0ED-4D53-B80B-F9AC1414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ED66B-B6B4-46CD-9236-9874B00A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369FE-46E0-4962-B4FB-B91BFA66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576B0-076E-4803-A805-6CF9DB5A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2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EDB8C-CCCC-4E24-99DF-E66648FB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9B408-2FFA-4F8C-9F8C-2C80A5B32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EB5E1-0FB5-4428-ACEC-F5B8AC58C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27ECD-9F79-4EB8-B20B-F75C0687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E396A-5DC5-4D24-97CF-CE4998045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81CB5-2069-4F9E-AC1E-84E411F5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84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CFFD19-A207-47D2-9363-300E8F90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99CEF-E592-4CCE-A23E-82A1D2A3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A39E-20D0-4365-80B5-FA31881C2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79B3-2F3E-43E3-A7AA-68EA03493B2A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9FA22-3084-466E-AFFA-E52AED3D2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40D43-F92C-41C9-BBFC-77221551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EAC452-F8A5-424E-A98B-1C9C04470125}"/>
              </a:ext>
            </a:extLst>
          </p:cNvPr>
          <p:cNvSpPr txBox="1"/>
          <p:nvPr/>
        </p:nvSpPr>
        <p:spPr>
          <a:xfrm>
            <a:off x="3144896" y="124450"/>
            <a:ext cx="6505448" cy="73866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Comic Sans MS" panose="030F0702030302020204" pitchFamily="66" charset="0"/>
              </a:rPr>
              <a:t>Nursery </a:t>
            </a:r>
          </a:p>
          <a:p>
            <a:pPr algn="ctr"/>
            <a:r>
              <a:rPr lang="en-GB" sz="1400" b="1" u="sng" dirty="0">
                <a:latin typeface="Comic Sans MS" panose="030F0702030302020204" pitchFamily="66" charset="0"/>
              </a:rPr>
              <a:t>Spring 1  5.01.26-13.02.26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will I be learning this half term?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5BB5BDB-CA4E-465F-AA87-BC86730E5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163659"/>
              </p:ext>
            </p:extLst>
          </p:nvPr>
        </p:nvGraphicFramePr>
        <p:xfrm>
          <a:off x="10568595" y="3656375"/>
          <a:ext cx="1241364" cy="319000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41364">
                  <a:extLst>
                    <a:ext uri="{9D8B030D-6E8A-4147-A177-3AD203B41FA5}">
                      <a16:colId xmlns:a16="http://schemas.microsoft.com/office/drawing/2014/main" val="50766947"/>
                    </a:ext>
                  </a:extLst>
                </a:gridCol>
              </a:tblGrid>
              <a:tr h="61969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Ink Free" panose="03080402000500000000" pitchFamily="66" charset="0"/>
                        </a:rPr>
                        <a:t>Key Vocabulary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056404"/>
                  </a:ext>
                </a:extLst>
              </a:tr>
              <a:tr h="35876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Melting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731455"/>
                  </a:ext>
                </a:extLst>
              </a:tr>
              <a:tr h="35876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Winter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400979"/>
                  </a:ext>
                </a:extLst>
              </a:tr>
              <a:tr h="35876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Hot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722435"/>
                  </a:ext>
                </a:extLst>
              </a:tr>
              <a:tr h="35876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>
                          <a:latin typeface="Ink Free" panose="03080402000500000000" pitchFamily="66" charset="0"/>
                        </a:rPr>
                        <a:t>Cold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Ink Free" panose="030804020005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62451"/>
                  </a:ext>
                </a:extLst>
              </a:tr>
              <a:tr h="44280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Total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979465"/>
                  </a:ext>
                </a:extLst>
              </a:tr>
              <a:tr h="579605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Short/Long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7882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78B7C6-8360-44D3-9258-FE0053C4CED2}"/>
              </a:ext>
            </a:extLst>
          </p:cNvPr>
          <p:cNvSpPr txBox="1"/>
          <p:nvPr/>
        </p:nvSpPr>
        <p:spPr>
          <a:xfrm>
            <a:off x="162261" y="240697"/>
            <a:ext cx="3575545" cy="2954655"/>
          </a:xfrm>
          <a:custGeom>
            <a:avLst/>
            <a:gdLst>
              <a:gd name="csX0" fmla="*/ 0 w 3575545"/>
              <a:gd name="csY0" fmla="*/ 0 h 2954655"/>
              <a:gd name="csX1" fmla="*/ 595924 w 3575545"/>
              <a:gd name="csY1" fmla="*/ 0 h 2954655"/>
              <a:gd name="csX2" fmla="*/ 1191848 w 3575545"/>
              <a:gd name="csY2" fmla="*/ 0 h 2954655"/>
              <a:gd name="csX3" fmla="*/ 1859283 w 3575545"/>
              <a:gd name="csY3" fmla="*/ 0 h 2954655"/>
              <a:gd name="csX4" fmla="*/ 2419452 w 3575545"/>
              <a:gd name="csY4" fmla="*/ 0 h 2954655"/>
              <a:gd name="csX5" fmla="*/ 3051132 w 3575545"/>
              <a:gd name="csY5" fmla="*/ 0 h 2954655"/>
              <a:gd name="csX6" fmla="*/ 3575545 w 3575545"/>
              <a:gd name="csY6" fmla="*/ 0 h 2954655"/>
              <a:gd name="csX7" fmla="*/ 3575545 w 3575545"/>
              <a:gd name="csY7" fmla="*/ 561384 h 2954655"/>
              <a:gd name="csX8" fmla="*/ 3575545 w 3575545"/>
              <a:gd name="csY8" fmla="*/ 1122769 h 2954655"/>
              <a:gd name="csX9" fmla="*/ 3575545 w 3575545"/>
              <a:gd name="csY9" fmla="*/ 1684153 h 2954655"/>
              <a:gd name="csX10" fmla="*/ 3575545 w 3575545"/>
              <a:gd name="csY10" fmla="*/ 2215991 h 2954655"/>
              <a:gd name="csX11" fmla="*/ 3575545 w 3575545"/>
              <a:gd name="csY11" fmla="*/ 2954655 h 2954655"/>
              <a:gd name="csX12" fmla="*/ 2908110 w 3575545"/>
              <a:gd name="csY12" fmla="*/ 2954655 h 2954655"/>
              <a:gd name="csX13" fmla="*/ 2383697 w 3575545"/>
              <a:gd name="csY13" fmla="*/ 2954655 h 2954655"/>
              <a:gd name="csX14" fmla="*/ 1859283 w 3575545"/>
              <a:gd name="csY14" fmla="*/ 2954655 h 2954655"/>
              <a:gd name="csX15" fmla="*/ 1370626 w 3575545"/>
              <a:gd name="csY15" fmla="*/ 2954655 h 2954655"/>
              <a:gd name="csX16" fmla="*/ 846212 w 3575545"/>
              <a:gd name="csY16" fmla="*/ 2954655 h 2954655"/>
              <a:gd name="csX17" fmla="*/ 0 w 3575545"/>
              <a:gd name="csY17" fmla="*/ 2954655 h 2954655"/>
              <a:gd name="csX18" fmla="*/ 0 w 3575545"/>
              <a:gd name="csY18" fmla="*/ 2334177 h 2954655"/>
              <a:gd name="csX19" fmla="*/ 0 w 3575545"/>
              <a:gd name="csY19" fmla="*/ 1743246 h 2954655"/>
              <a:gd name="csX20" fmla="*/ 0 w 3575545"/>
              <a:gd name="csY20" fmla="*/ 1093222 h 2954655"/>
              <a:gd name="csX21" fmla="*/ 0 w 3575545"/>
              <a:gd name="csY21" fmla="*/ 561384 h 2954655"/>
              <a:gd name="csX22" fmla="*/ 0 w 3575545"/>
              <a:gd name="csY22" fmla="*/ 0 h 29546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3575545" h="2954655" fill="none" extrusionOk="0">
                <a:moveTo>
                  <a:pt x="0" y="0"/>
                </a:moveTo>
                <a:cubicBezTo>
                  <a:pt x="129160" y="-36812"/>
                  <a:pt x="405691" y="25909"/>
                  <a:pt x="595924" y="0"/>
                </a:cubicBezTo>
                <a:cubicBezTo>
                  <a:pt x="786157" y="-25909"/>
                  <a:pt x="1029005" y="11253"/>
                  <a:pt x="1191848" y="0"/>
                </a:cubicBezTo>
                <a:cubicBezTo>
                  <a:pt x="1354691" y="-11253"/>
                  <a:pt x="1699775" y="48729"/>
                  <a:pt x="1859283" y="0"/>
                </a:cubicBezTo>
                <a:cubicBezTo>
                  <a:pt x="2018791" y="-48729"/>
                  <a:pt x="2225306" y="23138"/>
                  <a:pt x="2419452" y="0"/>
                </a:cubicBezTo>
                <a:cubicBezTo>
                  <a:pt x="2613598" y="-23138"/>
                  <a:pt x="2827709" y="44054"/>
                  <a:pt x="3051132" y="0"/>
                </a:cubicBezTo>
                <a:cubicBezTo>
                  <a:pt x="3274555" y="-44054"/>
                  <a:pt x="3374592" y="35500"/>
                  <a:pt x="3575545" y="0"/>
                </a:cubicBezTo>
                <a:cubicBezTo>
                  <a:pt x="3596825" y="260450"/>
                  <a:pt x="3508284" y="380201"/>
                  <a:pt x="3575545" y="561384"/>
                </a:cubicBezTo>
                <a:cubicBezTo>
                  <a:pt x="3642806" y="742567"/>
                  <a:pt x="3545865" y="906836"/>
                  <a:pt x="3575545" y="1122769"/>
                </a:cubicBezTo>
                <a:cubicBezTo>
                  <a:pt x="3605225" y="1338702"/>
                  <a:pt x="3541180" y="1418581"/>
                  <a:pt x="3575545" y="1684153"/>
                </a:cubicBezTo>
                <a:cubicBezTo>
                  <a:pt x="3609910" y="1949725"/>
                  <a:pt x="3512210" y="2002199"/>
                  <a:pt x="3575545" y="2215991"/>
                </a:cubicBezTo>
                <a:cubicBezTo>
                  <a:pt x="3638880" y="2429783"/>
                  <a:pt x="3544656" y="2690342"/>
                  <a:pt x="3575545" y="2954655"/>
                </a:cubicBezTo>
                <a:cubicBezTo>
                  <a:pt x="3388052" y="2970542"/>
                  <a:pt x="3200624" y="2896521"/>
                  <a:pt x="2908110" y="2954655"/>
                </a:cubicBezTo>
                <a:cubicBezTo>
                  <a:pt x="2615597" y="3012789"/>
                  <a:pt x="2624534" y="2941703"/>
                  <a:pt x="2383697" y="2954655"/>
                </a:cubicBezTo>
                <a:cubicBezTo>
                  <a:pt x="2142860" y="2967607"/>
                  <a:pt x="2066742" y="2909065"/>
                  <a:pt x="1859283" y="2954655"/>
                </a:cubicBezTo>
                <a:cubicBezTo>
                  <a:pt x="1651824" y="3000245"/>
                  <a:pt x="1497510" y="2951944"/>
                  <a:pt x="1370626" y="2954655"/>
                </a:cubicBezTo>
                <a:cubicBezTo>
                  <a:pt x="1243742" y="2957366"/>
                  <a:pt x="1104169" y="2903158"/>
                  <a:pt x="846212" y="2954655"/>
                </a:cubicBezTo>
                <a:cubicBezTo>
                  <a:pt x="588255" y="3006152"/>
                  <a:pt x="258927" y="2954603"/>
                  <a:pt x="0" y="2954655"/>
                </a:cubicBezTo>
                <a:cubicBezTo>
                  <a:pt x="-56065" y="2672290"/>
                  <a:pt x="15896" y="2465686"/>
                  <a:pt x="0" y="2334177"/>
                </a:cubicBezTo>
                <a:cubicBezTo>
                  <a:pt x="-15896" y="2202668"/>
                  <a:pt x="34015" y="1885638"/>
                  <a:pt x="0" y="1743246"/>
                </a:cubicBezTo>
                <a:cubicBezTo>
                  <a:pt x="-34015" y="1600854"/>
                  <a:pt x="61267" y="1279529"/>
                  <a:pt x="0" y="1093222"/>
                </a:cubicBezTo>
                <a:cubicBezTo>
                  <a:pt x="-61267" y="906915"/>
                  <a:pt x="59756" y="803705"/>
                  <a:pt x="0" y="561384"/>
                </a:cubicBezTo>
                <a:cubicBezTo>
                  <a:pt x="-59756" y="319063"/>
                  <a:pt x="5008" y="257147"/>
                  <a:pt x="0" y="0"/>
                </a:cubicBezTo>
                <a:close/>
              </a:path>
              <a:path w="3575545" h="2954655" stroke="0" extrusionOk="0">
                <a:moveTo>
                  <a:pt x="0" y="0"/>
                </a:moveTo>
                <a:cubicBezTo>
                  <a:pt x="162887" y="-23206"/>
                  <a:pt x="409262" y="27659"/>
                  <a:pt x="667435" y="0"/>
                </a:cubicBezTo>
                <a:cubicBezTo>
                  <a:pt x="925608" y="-27659"/>
                  <a:pt x="1027946" y="57117"/>
                  <a:pt x="1191848" y="0"/>
                </a:cubicBezTo>
                <a:cubicBezTo>
                  <a:pt x="1355750" y="-57117"/>
                  <a:pt x="1530642" y="35400"/>
                  <a:pt x="1716262" y="0"/>
                </a:cubicBezTo>
                <a:cubicBezTo>
                  <a:pt x="1901882" y="-35400"/>
                  <a:pt x="2132867" y="76327"/>
                  <a:pt x="2383697" y="0"/>
                </a:cubicBezTo>
                <a:cubicBezTo>
                  <a:pt x="2634527" y="-76327"/>
                  <a:pt x="2830805" y="11095"/>
                  <a:pt x="2979621" y="0"/>
                </a:cubicBezTo>
                <a:cubicBezTo>
                  <a:pt x="3128437" y="-11095"/>
                  <a:pt x="3280640" y="43478"/>
                  <a:pt x="3575545" y="0"/>
                </a:cubicBezTo>
                <a:cubicBezTo>
                  <a:pt x="3639238" y="287175"/>
                  <a:pt x="3534350" y="341534"/>
                  <a:pt x="3575545" y="590931"/>
                </a:cubicBezTo>
                <a:cubicBezTo>
                  <a:pt x="3616740" y="840328"/>
                  <a:pt x="3571613" y="912517"/>
                  <a:pt x="3575545" y="1122769"/>
                </a:cubicBezTo>
                <a:cubicBezTo>
                  <a:pt x="3579477" y="1333021"/>
                  <a:pt x="3561734" y="1491016"/>
                  <a:pt x="3575545" y="1713700"/>
                </a:cubicBezTo>
                <a:cubicBezTo>
                  <a:pt x="3589356" y="1936384"/>
                  <a:pt x="3527699" y="2009324"/>
                  <a:pt x="3575545" y="2304631"/>
                </a:cubicBezTo>
                <a:cubicBezTo>
                  <a:pt x="3623391" y="2599938"/>
                  <a:pt x="3520365" y="2721841"/>
                  <a:pt x="3575545" y="2954655"/>
                </a:cubicBezTo>
                <a:cubicBezTo>
                  <a:pt x="3459071" y="2956150"/>
                  <a:pt x="3295100" y="2898045"/>
                  <a:pt x="3086887" y="2954655"/>
                </a:cubicBezTo>
                <a:cubicBezTo>
                  <a:pt x="2878674" y="3011265"/>
                  <a:pt x="2741423" y="2888730"/>
                  <a:pt x="2455208" y="2954655"/>
                </a:cubicBezTo>
                <a:cubicBezTo>
                  <a:pt x="2168993" y="3020580"/>
                  <a:pt x="2079526" y="2947995"/>
                  <a:pt x="1787773" y="2954655"/>
                </a:cubicBezTo>
                <a:cubicBezTo>
                  <a:pt x="1496020" y="2961315"/>
                  <a:pt x="1391197" y="2906325"/>
                  <a:pt x="1227604" y="2954655"/>
                </a:cubicBezTo>
                <a:cubicBezTo>
                  <a:pt x="1064011" y="3002985"/>
                  <a:pt x="805134" y="2905410"/>
                  <a:pt x="667435" y="2954655"/>
                </a:cubicBezTo>
                <a:cubicBezTo>
                  <a:pt x="529736" y="3003900"/>
                  <a:pt x="136158" y="2918598"/>
                  <a:pt x="0" y="2954655"/>
                </a:cubicBezTo>
                <a:cubicBezTo>
                  <a:pt x="-70586" y="2733319"/>
                  <a:pt x="25228" y="2608045"/>
                  <a:pt x="0" y="2304631"/>
                </a:cubicBezTo>
                <a:cubicBezTo>
                  <a:pt x="-25228" y="2001217"/>
                  <a:pt x="29938" y="2003810"/>
                  <a:pt x="0" y="1772793"/>
                </a:cubicBezTo>
                <a:cubicBezTo>
                  <a:pt x="-29938" y="1541776"/>
                  <a:pt x="55633" y="1256597"/>
                  <a:pt x="0" y="1122769"/>
                </a:cubicBezTo>
                <a:cubicBezTo>
                  <a:pt x="-55633" y="988941"/>
                  <a:pt x="62674" y="801547"/>
                  <a:pt x="0" y="531838"/>
                </a:cubicBezTo>
                <a:cubicBezTo>
                  <a:pt x="-62674" y="262129"/>
                  <a:pt x="63247" y="106961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C&amp;L, Phonics &amp; Literacy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understand and follow simple instructions.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and retell the story ‘The Snowman’.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and use vocabulary linked to the theme ‘Winter Wonderland!’ including Winter, ice, snow.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print has different purposes by exploring menus, magazines, newspapers, labels.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 I will read and re-read a selection of books to engage in conversations about the story, develop understanding and learn new vocabulary.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develop an awareness of body percussion.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develop an understanding of rhythm and rhyme.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how to draw circles.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200" dirty="0">
              <a:latin typeface="SassoonPrimaryInfant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3828808" y="4055262"/>
            <a:ext cx="3736101" cy="2308324"/>
          </a:xfrm>
          <a:custGeom>
            <a:avLst/>
            <a:gdLst>
              <a:gd name="csX0" fmla="*/ 0 w 3736101"/>
              <a:gd name="csY0" fmla="*/ 0 h 2308324"/>
              <a:gd name="csX1" fmla="*/ 533729 w 3736101"/>
              <a:gd name="csY1" fmla="*/ 0 h 2308324"/>
              <a:gd name="csX2" fmla="*/ 955374 w 3736101"/>
              <a:gd name="csY2" fmla="*/ 0 h 2308324"/>
              <a:gd name="csX3" fmla="*/ 1489103 w 3736101"/>
              <a:gd name="csY3" fmla="*/ 0 h 2308324"/>
              <a:gd name="csX4" fmla="*/ 2097554 w 3736101"/>
              <a:gd name="csY4" fmla="*/ 0 h 2308324"/>
              <a:gd name="csX5" fmla="*/ 2593922 w 3736101"/>
              <a:gd name="csY5" fmla="*/ 0 h 2308324"/>
              <a:gd name="csX6" fmla="*/ 3165011 w 3736101"/>
              <a:gd name="csY6" fmla="*/ 0 h 2308324"/>
              <a:gd name="csX7" fmla="*/ 3736101 w 3736101"/>
              <a:gd name="csY7" fmla="*/ 0 h 2308324"/>
              <a:gd name="csX8" fmla="*/ 3736101 w 3736101"/>
              <a:gd name="csY8" fmla="*/ 553998 h 2308324"/>
              <a:gd name="csX9" fmla="*/ 3736101 w 3736101"/>
              <a:gd name="csY9" fmla="*/ 1107996 h 2308324"/>
              <a:gd name="csX10" fmla="*/ 3736101 w 3736101"/>
              <a:gd name="csY10" fmla="*/ 1661993 h 2308324"/>
              <a:gd name="csX11" fmla="*/ 3736101 w 3736101"/>
              <a:gd name="csY11" fmla="*/ 2308324 h 2308324"/>
              <a:gd name="csX12" fmla="*/ 3127650 w 3736101"/>
              <a:gd name="csY12" fmla="*/ 2308324 h 2308324"/>
              <a:gd name="csX13" fmla="*/ 2706005 w 3736101"/>
              <a:gd name="csY13" fmla="*/ 2308324 h 2308324"/>
              <a:gd name="csX14" fmla="*/ 2246998 w 3736101"/>
              <a:gd name="csY14" fmla="*/ 2308324 h 2308324"/>
              <a:gd name="csX15" fmla="*/ 1787991 w 3736101"/>
              <a:gd name="csY15" fmla="*/ 2308324 h 2308324"/>
              <a:gd name="csX16" fmla="*/ 1366346 w 3736101"/>
              <a:gd name="csY16" fmla="*/ 2308324 h 2308324"/>
              <a:gd name="csX17" fmla="*/ 907339 w 3736101"/>
              <a:gd name="csY17" fmla="*/ 2308324 h 2308324"/>
              <a:gd name="csX18" fmla="*/ 0 w 3736101"/>
              <a:gd name="csY18" fmla="*/ 2308324 h 2308324"/>
              <a:gd name="csX19" fmla="*/ 0 w 3736101"/>
              <a:gd name="csY19" fmla="*/ 1708160 h 2308324"/>
              <a:gd name="csX20" fmla="*/ 0 w 3736101"/>
              <a:gd name="csY20" fmla="*/ 1131079 h 2308324"/>
              <a:gd name="csX21" fmla="*/ 0 w 3736101"/>
              <a:gd name="csY21" fmla="*/ 507831 h 2308324"/>
              <a:gd name="csX22" fmla="*/ 0 w 3736101"/>
              <a:gd name="csY22" fmla="*/ 0 h 23083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3736101" h="2308324" fill="none" extrusionOk="0">
                <a:moveTo>
                  <a:pt x="0" y="0"/>
                </a:moveTo>
                <a:cubicBezTo>
                  <a:pt x="176459" y="-31096"/>
                  <a:pt x="412064" y="5661"/>
                  <a:pt x="533729" y="0"/>
                </a:cubicBezTo>
                <a:cubicBezTo>
                  <a:pt x="655394" y="-5661"/>
                  <a:pt x="793191" y="38896"/>
                  <a:pt x="955374" y="0"/>
                </a:cubicBezTo>
                <a:cubicBezTo>
                  <a:pt x="1117558" y="-38896"/>
                  <a:pt x="1369444" y="45963"/>
                  <a:pt x="1489103" y="0"/>
                </a:cubicBezTo>
                <a:cubicBezTo>
                  <a:pt x="1608762" y="-45963"/>
                  <a:pt x="1863961" y="16193"/>
                  <a:pt x="2097554" y="0"/>
                </a:cubicBezTo>
                <a:cubicBezTo>
                  <a:pt x="2331147" y="-16193"/>
                  <a:pt x="2397614" y="28792"/>
                  <a:pt x="2593922" y="0"/>
                </a:cubicBezTo>
                <a:cubicBezTo>
                  <a:pt x="2790230" y="-28792"/>
                  <a:pt x="3039845" y="4367"/>
                  <a:pt x="3165011" y="0"/>
                </a:cubicBezTo>
                <a:cubicBezTo>
                  <a:pt x="3290177" y="-4367"/>
                  <a:pt x="3503703" y="12580"/>
                  <a:pt x="3736101" y="0"/>
                </a:cubicBezTo>
                <a:cubicBezTo>
                  <a:pt x="3751630" y="273512"/>
                  <a:pt x="3696324" y="364809"/>
                  <a:pt x="3736101" y="553998"/>
                </a:cubicBezTo>
                <a:cubicBezTo>
                  <a:pt x="3775878" y="743187"/>
                  <a:pt x="3727506" y="942919"/>
                  <a:pt x="3736101" y="1107996"/>
                </a:cubicBezTo>
                <a:cubicBezTo>
                  <a:pt x="3744696" y="1273073"/>
                  <a:pt x="3734509" y="1405013"/>
                  <a:pt x="3736101" y="1661993"/>
                </a:cubicBezTo>
                <a:cubicBezTo>
                  <a:pt x="3737693" y="1918973"/>
                  <a:pt x="3663154" y="2072893"/>
                  <a:pt x="3736101" y="2308324"/>
                </a:cubicBezTo>
                <a:cubicBezTo>
                  <a:pt x="3579847" y="2341389"/>
                  <a:pt x="3255879" y="2259299"/>
                  <a:pt x="3127650" y="2308324"/>
                </a:cubicBezTo>
                <a:cubicBezTo>
                  <a:pt x="2999421" y="2357349"/>
                  <a:pt x="2871965" y="2260952"/>
                  <a:pt x="2706005" y="2308324"/>
                </a:cubicBezTo>
                <a:cubicBezTo>
                  <a:pt x="2540045" y="2355696"/>
                  <a:pt x="2426528" y="2264218"/>
                  <a:pt x="2246998" y="2308324"/>
                </a:cubicBezTo>
                <a:cubicBezTo>
                  <a:pt x="2067468" y="2352430"/>
                  <a:pt x="1995155" y="2267100"/>
                  <a:pt x="1787991" y="2308324"/>
                </a:cubicBezTo>
                <a:cubicBezTo>
                  <a:pt x="1580827" y="2349548"/>
                  <a:pt x="1471798" y="2293259"/>
                  <a:pt x="1366346" y="2308324"/>
                </a:cubicBezTo>
                <a:cubicBezTo>
                  <a:pt x="1260895" y="2323389"/>
                  <a:pt x="1120401" y="2297548"/>
                  <a:pt x="907339" y="2308324"/>
                </a:cubicBezTo>
                <a:cubicBezTo>
                  <a:pt x="694277" y="2319100"/>
                  <a:pt x="388885" y="2271010"/>
                  <a:pt x="0" y="2308324"/>
                </a:cubicBezTo>
                <a:cubicBezTo>
                  <a:pt x="-53514" y="2067918"/>
                  <a:pt x="18218" y="1953533"/>
                  <a:pt x="0" y="1708160"/>
                </a:cubicBezTo>
                <a:cubicBezTo>
                  <a:pt x="-18218" y="1462787"/>
                  <a:pt x="64293" y="1270739"/>
                  <a:pt x="0" y="1131079"/>
                </a:cubicBezTo>
                <a:cubicBezTo>
                  <a:pt x="-64293" y="991419"/>
                  <a:pt x="15909" y="720723"/>
                  <a:pt x="0" y="507831"/>
                </a:cubicBezTo>
                <a:cubicBezTo>
                  <a:pt x="-15909" y="294939"/>
                  <a:pt x="17855" y="142311"/>
                  <a:pt x="0" y="0"/>
                </a:cubicBezTo>
                <a:close/>
              </a:path>
              <a:path w="3736101" h="2308324" stroke="0" extrusionOk="0">
                <a:moveTo>
                  <a:pt x="0" y="0"/>
                </a:moveTo>
                <a:cubicBezTo>
                  <a:pt x="247250" y="-59914"/>
                  <a:pt x="402809" y="25921"/>
                  <a:pt x="608451" y="0"/>
                </a:cubicBezTo>
                <a:cubicBezTo>
                  <a:pt x="814093" y="-25921"/>
                  <a:pt x="860204" y="3579"/>
                  <a:pt x="1067457" y="0"/>
                </a:cubicBezTo>
                <a:cubicBezTo>
                  <a:pt x="1274710" y="-3579"/>
                  <a:pt x="1334274" y="26166"/>
                  <a:pt x="1526464" y="0"/>
                </a:cubicBezTo>
                <a:cubicBezTo>
                  <a:pt x="1718654" y="-26166"/>
                  <a:pt x="1894885" y="7698"/>
                  <a:pt x="2134915" y="0"/>
                </a:cubicBezTo>
                <a:cubicBezTo>
                  <a:pt x="2374945" y="-7698"/>
                  <a:pt x="2514324" y="21836"/>
                  <a:pt x="2668644" y="0"/>
                </a:cubicBezTo>
                <a:cubicBezTo>
                  <a:pt x="2822964" y="-21836"/>
                  <a:pt x="3040045" y="44494"/>
                  <a:pt x="3165011" y="0"/>
                </a:cubicBezTo>
                <a:cubicBezTo>
                  <a:pt x="3289977" y="-44494"/>
                  <a:pt x="3619283" y="4936"/>
                  <a:pt x="3736101" y="0"/>
                </a:cubicBezTo>
                <a:cubicBezTo>
                  <a:pt x="3799582" y="151995"/>
                  <a:pt x="3731611" y="336736"/>
                  <a:pt x="3736101" y="577081"/>
                </a:cubicBezTo>
                <a:cubicBezTo>
                  <a:pt x="3740591" y="817426"/>
                  <a:pt x="3729328" y="974299"/>
                  <a:pt x="3736101" y="1154162"/>
                </a:cubicBezTo>
                <a:cubicBezTo>
                  <a:pt x="3742874" y="1334025"/>
                  <a:pt x="3735619" y="1514817"/>
                  <a:pt x="3736101" y="1731243"/>
                </a:cubicBezTo>
                <a:cubicBezTo>
                  <a:pt x="3736583" y="1947669"/>
                  <a:pt x="3716060" y="2046701"/>
                  <a:pt x="3736101" y="2308324"/>
                </a:cubicBezTo>
                <a:cubicBezTo>
                  <a:pt x="3599225" y="2347548"/>
                  <a:pt x="3464053" y="2293746"/>
                  <a:pt x="3314455" y="2308324"/>
                </a:cubicBezTo>
                <a:cubicBezTo>
                  <a:pt x="3164857" y="2322902"/>
                  <a:pt x="3010953" y="2260133"/>
                  <a:pt x="2743366" y="2308324"/>
                </a:cubicBezTo>
                <a:cubicBezTo>
                  <a:pt x="2475779" y="2356515"/>
                  <a:pt x="2362450" y="2287163"/>
                  <a:pt x="2134915" y="2308324"/>
                </a:cubicBezTo>
                <a:cubicBezTo>
                  <a:pt x="1907380" y="2329485"/>
                  <a:pt x="1852136" y="2249305"/>
                  <a:pt x="1638547" y="2308324"/>
                </a:cubicBezTo>
                <a:cubicBezTo>
                  <a:pt x="1424958" y="2367343"/>
                  <a:pt x="1370170" y="2286532"/>
                  <a:pt x="1142179" y="2308324"/>
                </a:cubicBezTo>
                <a:cubicBezTo>
                  <a:pt x="914188" y="2330116"/>
                  <a:pt x="763565" y="2252791"/>
                  <a:pt x="608451" y="2308324"/>
                </a:cubicBezTo>
                <a:cubicBezTo>
                  <a:pt x="453337" y="2363857"/>
                  <a:pt x="299231" y="2243076"/>
                  <a:pt x="0" y="2308324"/>
                </a:cubicBezTo>
                <a:cubicBezTo>
                  <a:pt x="-42761" y="2155968"/>
                  <a:pt x="49038" y="1914324"/>
                  <a:pt x="0" y="1685077"/>
                </a:cubicBezTo>
                <a:cubicBezTo>
                  <a:pt x="-49038" y="1455830"/>
                  <a:pt x="5216" y="1245872"/>
                  <a:pt x="0" y="1061829"/>
                </a:cubicBezTo>
                <a:cubicBezTo>
                  <a:pt x="-5216" y="877786"/>
                  <a:pt x="34357" y="241824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Understanding the World</a:t>
            </a:r>
          </a:p>
          <a:p>
            <a:pPr algn="ctr"/>
            <a:endParaRPr lang="en-GB" b="1" u="sng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find out about Chinese New Year. The Year of </a:t>
            </a:r>
            <a:r>
              <a:rPr lang="en-GB" sz="1200">
                <a:latin typeface="SassoonPrimaryInfant" pitchFamily="2" charset="0"/>
              </a:rPr>
              <a:t>the Snake.</a:t>
            </a:r>
            <a:endParaRPr lang="en-GB" sz="12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about hot and cold places in our world.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make collections of natural materials to investigate and talk about.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how materials change when melting.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look at photos of different churches in Little </a:t>
            </a:r>
            <a:r>
              <a:rPr lang="en-GB" sz="1200" dirty="0" err="1">
                <a:latin typeface="SassoonPrimaryInfant" pitchFamily="2" charset="0"/>
              </a:rPr>
              <a:t>Hulton</a:t>
            </a:r>
            <a:r>
              <a:rPr lang="en-GB" sz="1200" dirty="0">
                <a:latin typeface="SassoonPrimaryInfant" pitchFamily="2" charset="0"/>
              </a:rPr>
              <a:t>/</a:t>
            </a:r>
            <a:r>
              <a:rPr lang="en-GB" sz="1200" dirty="0" err="1">
                <a:latin typeface="SassoonPrimaryInfant" pitchFamily="2" charset="0"/>
              </a:rPr>
              <a:t>Walkden</a:t>
            </a:r>
            <a:r>
              <a:rPr lang="en-GB" sz="1200" dirty="0">
                <a:latin typeface="SassoonPrimaryInfant" pitchFamily="2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how to select an app on an iPad.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7830462" y="3778263"/>
            <a:ext cx="2549319" cy="2862322"/>
          </a:xfrm>
          <a:custGeom>
            <a:avLst/>
            <a:gdLst>
              <a:gd name="csX0" fmla="*/ 0 w 2549319"/>
              <a:gd name="csY0" fmla="*/ 0 h 2862322"/>
              <a:gd name="csX1" fmla="*/ 509864 w 2549319"/>
              <a:gd name="csY1" fmla="*/ 0 h 2862322"/>
              <a:gd name="csX2" fmla="*/ 943248 w 2549319"/>
              <a:gd name="csY2" fmla="*/ 0 h 2862322"/>
              <a:gd name="csX3" fmla="*/ 1376632 w 2549319"/>
              <a:gd name="csY3" fmla="*/ 0 h 2862322"/>
              <a:gd name="csX4" fmla="*/ 1886496 w 2549319"/>
              <a:gd name="csY4" fmla="*/ 0 h 2862322"/>
              <a:gd name="csX5" fmla="*/ 2549319 w 2549319"/>
              <a:gd name="csY5" fmla="*/ 0 h 2862322"/>
              <a:gd name="csX6" fmla="*/ 2549319 w 2549319"/>
              <a:gd name="csY6" fmla="*/ 543841 h 2862322"/>
              <a:gd name="csX7" fmla="*/ 2549319 w 2549319"/>
              <a:gd name="csY7" fmla="*/ 1059059 h 2862322"/>
              <a:gd name="csX8" fmla="*/ 2549319 w 2549319"/>
              <a:gd name="csY8" fmla="*/ 1688770 h 2862322"/>
              <a:gd name="csX9" fmla="*/ 2549319 w 2549319"/>
              <a:gd name="csY9" fmla="*/ 2261234 h 2862322"/>
              <a:gd name="csX10" fmla="*/ 2549319 w 2549319"/>
              <a:gd name="csY10" fmla="*/ 2862322 h 2862322"/>
              <a:gd name="csX11" fmla="*/ 2064948 w 2549319"/>
              <a:gd name="csY11" fmla="*/ 2862322 h 2862322"/>
              <a:gd name="csX12" fmla="*/ 1529591 w 2549319"/>
              <a:gd name="csY12" fmla="*/ 2862322 h 2862322"/>
              <a:gd name="csX13" fmla="*/ 968741 w 2549319"/>
              <a:gd name="csY13" fmla="*/ 2862322 h 2862322"/>
              <a:gd name="csX14" fmla="*/ 535357 w 2549319"/>
              <a:gd name="csY14" fmla="*/ 2862322 h 2862322"/>
              <a:gd name="csX15" fmla="*/ 0 w 2549319"/>
              <a:gd name="csY15" fmla="*/ 2862322 h 2862322"/>
              <a:gd name="csX16" fmla="*/ 0 w 2549319"/>
              <a:gd name="csY16" fmla="*/ 2347104 h 2862322"/>
              <a:gd name="csX17" fmla="*/ 0 w 2549319"/>
              <a:gd name="csY17" fmla="*/ 1746016 h 2862322"/>
              <a:gd name="csX18" fmla="*/ 0 w 2549319"/>
              <a:gd name="csY18" fmla="*/ 1230798 h 2862322"/>
              <a:gd name="csX19" fmla="*/ 0 w 2549319"/>
              <a:gd name="csY19" fmla="*/ 658334 h 2862322"/>
              <a:gd name="csX20" fmla="*/ 0 w 2549319"/>
              <a:gd name="csY20" fmla="*/ 0 h 28623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2549319" h="2862322" fill="none" extrusionOk="0">
                <a:moveTo>
                  <a:pt x="0" y="0"/>
                </a:moveTo>
                <a:cubicBezTo>
                  <a:pt x="250636" y="-4763"/>
                  <a:pt x="304178" y="44827"/>
                  <a:pt x="509864" y="0"/>
                </a:cubicBezTo>
                <a:cubicBezTo>
                  <a:pt x="715550" y="-44827"/>
                  <a:pt x="746963" y="21050"/>
                  <a:pt x="943248" y="0"/>
                </a:cubicBezTo>
                <a:cubicBezTo>
                  <a:pt x="1139533" y="-21050"/>
                  <a:pt x="1284131" y="37300"/>
                  <a:pt x="1376632" y="0"/>
                </a:cubicBezTo>
                <a:cubicBezTo>
                  <a:pt x="1469133" y="-37300"/>
                  <a:pt x="1729520" y="23524"/>
                  <a:pt x="1886496" y="0"/>
                </a:cubicBezTo>
                <a:cubicBezTo>
                  <a:pt x="2043472" y="-23524"/>
                  <a:pt x="2329740" y="20133"/>
                  <a:pt x="2549319" y="0"/>
                </a:cubicBezTo>
                <a:cubicBezTo>
                  <a:pt x="2576194" y="171735"/>
                  <a:pt x="2488775" y="352480"/>
                  <a:pt x="2549319" y="543841"/>
                </a:cubicBezTo>
                <a:cubicBezTo>
                  <a:pt x="2609863" y="735202"/>
                  <a:pt x="2529863" y="868948"/>
                  <a:pt x="2549319" y="1059059"/>
                </a:cubicBezTo>
                <a:cubicBezTo>
                  <a:pt x="2568775" y="1249170"/>
                  <a:pt x="2539255" y="1448539"/>
                  <a:pt x="2549319" y="1688770"/>
                </a:cubicBezTo>
                <a:cubicBezTo>
                  <a:pt x="2559383" y="1929001"/>
                  <a:pt x="2490765" y="2062418"/>
                  <a:pt x="2549319" y="2261234"/>
                </a:cubicBezTo>
                <a:cubicBezTo>
                  <a:pt x="2607873" y="2460050"/>
                  <a:pt x="2522584" y="2567542"/>
                  <a:pt x="2549319" y="2862322"/>
                </a:cubicBezTo>
                <a:cubicBezTo>
                  <a:pt x="2354727" y="2914598"/>
                  <a:pt x="2221306" y="2812296"/>
                  <a:pt x="2064948" y="2862322"/>
                </a:cubicBezTo>
                <a:cubicBezTo>
                  <a:pt x="1908590" y="2912348"/>
                  <a:pt x="1691127" y="2808227"/>
                  <a:pt x="1529591" y="2862322"/>
                </a:cubicBezTo>
                <a:cubicBezTo>
                  <a:pt x="1368055" y="2916417"/>
                  <a:pt x="1131267" y="2845864"/>
                  <a:pt x="968741" y="2862322"/>
                </a:cubicBezTo>
                <a:cubicBezTo>
                  <a:pt x="806215" y="2878780"/>
                  <a:pt x="661653" y="2857771"/>
                  <a:pt x="535357" y="2862322"/>
                </a:cubicBezTo>
                <a:cubicBezTo>
                  <a:pt x="409061" y="2866873"/>
                  <a:pt x="247963" y="2846585"/>
                  <a:pt x="0" y="2862322"/>
                </a:cubicBezTo>
                <a:cubicBezTo>
                  <a:pt x="-42256" y="2681289"/>
                  <a:pt x="49739" y="2592245"/>
                  <a:pt x="0" y="2347104"/>
                </a:cubicBezTo>
                <a:cubicBezTo>
                  <a:pt x="-49739" y="2101963"/>
                  <a:pt x="52429" y="1889648"/>
                  <a:pt x="0" y="1746016"/>
                </a:cubicBezTo>
                <a:cubicBezTo>
                  <a:pt x="-52429" y="1602384"/>
                  <a:pt x="12488" y="1486858"/>
                  <a:pt x="0" y="1230798"/>
                </a:cubicBezTo>
                <a:cubicBezTo>
                  <a:pt x="-12488" y="974738"/>
                  <a:pt x="50248" y="899291"/>
                  <a:pt x="0" y="658334"/>
                </a:cubicBezTo>
                <a:cubicBezTo>
                  <a:pt x="-50248" y="417377"/>
                  <a:pt x="47980" y="181013"/>
                  <a:pt x="0" y="0"/>
                </a:cubicBezTo>
                <a:close/>
              </a:path>
              <a:path w="2549319" h="2862322" stroke="0" extrusionOk="0">
                <a:moveTo>
                  <a:pt x="0" y="0"/>
                </a:moveTo>
                <a:cubicBezTo>
                  <a:pt x="124174" y="-9042"/>
                  <a:pt x="389384" y="52924"/>
                  <a:pt x="560850" y="0"/>
                </a:cubicBezTo>
                <a:cubicBezTo>
                  <a:pt x="732316" y="-52924"/>
                  <a:pt x="836997" y="28759"/>
                  <a:pt x="1019728" y="0"/>
                </a:cubicBezTo>
                <a:cubicBezTo>
                  <a:pt x="1202459" y="-28759"/>
                  <a:pt x="1361831" y="46465"/>
                  <a:pt x="1478605" y="0"/>
                </a:cubicBezTo>
                <a:cubicBezTo>
                  <a:pt x="1595379" y="-46465"/>
                  <a:pt x="1855005" y="48401"/>
                  <a:pt x="2039455" y="0"/>
                </a:cubicBezTo>
                <a:cubicBezTo>
                  <a:pt x="2223905" y="-48401"/>
                  <a:pt x="2416928" y="46346"/>
                  <a:pt x="2549319" y="0"/>
                </a:cubicBezTo>
                <a:cubicBezTo>
                  <a:pt x="2608513" y="224745"/>
                  <a:pt x="2512483" y="364354"/>
                  <a:pt x="2549319" y="543841"/>
                </a:cubicBezTo>
                <a:cubicBezTo>
                  <a:pt x="2586155" y="723328"/>
                  <a:pt x="2493890" y="975139"/>
                  <a:pt x="2549319" y="1087682"/>
                </a:cubicBezTo>
                <a:cubicBezTo>
                  <a:pt x="2604748" y="1200225"/>
                  <a:pt x="2499039" y="1465486"/>
                  <a:pt x="2549319" y="1602900"/>
                </a:cubicBezTo>
                <a:cubicBezTo>
                  <a:pt x="2599599" y="1740314"/>
                  <a:pt x="2548386" y="1969544"/>
                  <a:pt x="2549319" y="2175365"/>
                </a:cubicBezTo>
                <a:cubicBezTo>
                  <a:pt x="2550252" y="2381187"/>
                  <a:pt x="2486938" y="2554154"/>
                  <a:pt x="2549319" y="2862322"/>
                </a:cubicBezTo>
                <a:cubicBezTo>
                  <a:pt x="2391144" y="2906847"/>
                  <a:pt x="2276992" y="2857273"/>
                  <a:pt x="2115935" y="2862322"/>
                </a:cubicBezTo>
                <a:cubicBezTo>
                  <a:pt x="1954878" y="2867371"/>
                  <a:pt x="1674492" y="2828580"/>
                  <a:pt x="1555085" y="2862322"/>
                </a:cubicBezTo>
                <a:cubicBezTo>
                  <a:pt x="1435678" y="2896064"/>
                  <a:pt x="1247316" y="2857841"/>
                  <a:pt x="1019728" y="2862322"/>
                </a:cubicBezTo>
                <a:cubicBezTo>
                  <a:pt x="792140" y="2866803"/>
                  <a:pt x="616713" y="2829225"/>
                  <a:pt x="458877" y="2862322"/>
                </a:cubicBezTo>
                <a:cubicBezTo>
                  <a:pt x="301041" y="2895419"/>
                  <a:pt x="227775" y="2824113"/>
                  <a:pt x="0" y="2862322"/>
                </a:cubicBezTo>
                <a:cubicBezTo>
                  <a:pt x="-7161" y="2713448"/>
                  <a:pt x="36391" y="2538076"/>
                  <a:pt x="0" y="2318481"/>
                </a:cubicBezTo>
                <a:cubicBezTo>
                  <a:pt x="-36391" y="2098886"/>
                  <a:pt x="27710" y="2012882"/>
                  <a:pt x="0" y="1717393"/>
                </a:cubicBezTo>
                <a:cubicBezTo>
                  <a:pt x="-27710" y="1421904"/>
                  <a:pt x="73689" y="1260442"/>
                  <a:pt x="0" y="1087682"/>
                </a:cubicBezTo>
                <a:cubicBezTo>
                  <a:pt x="-73689" y="914922"/>
                  <a:pt x="30071" y="715501"/>
                  <a:pt x="0" y="572464"/>
                </a:cubicBezTo>
                <a:cubicBezTo>
                  <a:pt x="-30071" y="429427"/>
                  <a:pt x="31545" y="212863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Expressive Arts &amp;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b="1" dirty="0">
              <a:latin typeface="SassoonPrimaryType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the nursery rhymes/songs: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latin typeface="SassoonPrimaryInfant" pitchFamily="2" charset="0"/>
              </a:rPr>
              <a:t>5 Little Speckled Frogs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latin typeface="SassoonPrimaryInfant" pitchFamily="2" charset="0"/>
              </a:rPr>
              <a:t>If You’re Happy and You Know It </a:t>
            </a:r>
          </a:p>
          <a:p>
            <a:pPr marL="171450" indent="-171450">
              <a:buFontTx/>
              <a:buChar char="-"/>
            </a:pPr>
            <a:r>
              <a:rPr lang="en-GB" sz="1200" dirty="0" err="1">
                <a:latin typeface="SassoonPrimaryInfant" pitchFamily="2" charset="0"/>
              </a:rPr>
              <a:t>Incy</a:t>
            </a:r>
            <a:r>
              <a:rPr lang="en-GB" sz="1200" dirty="0">
                <a:latin typeface="SassoonPrimaryInfant" pitchFamily="2" charset="0"/>
              </a:rPr>
              <a:t> </a:t>
            </a:r>
            <a:r>
              <a:rPr lang="en-GB" sz="1200" dirty="0" err="1">
                <a:latin typeface="SassoonPrimaryInfant" pitchFamily="2" charset="0"/>
              </a:rPr>
              <a:t>Wincy</a:t>
            </a:r>
            <a:r>
              <a:rPr lang="en-GB" sz="1200" dirty="0">
                <a:latin typeface="SassoonPrimaryInfant" pitchFamily="2" charset="0"/>
              </a:rPr>
              <a:t> Spider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draw to represent ideas like movement and loud noises.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explore colour mixing.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use pencils to draw closed shapes such as squares and rectangles. 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3911F2-5E3A-4945-9CE5-D754BEBA15F1}"/>
              </a:ext>
            </a:extLst>
          </p:cNvPr>
          <p:cNvSpPr txBox="1"/>
          <p:nvPr/>
        </p:nvSpPr>
        <p:spPr>
          <a:xfrm>
            <a:off x="420805" y="3147424"/>
            <a:ext cx="2965134" cy="1661993"/>
          </a:xfrm>
          <a:custGeom>
            <a:avLst/>
            <a:gdLst>
              <a:gd name="csX0" fmla="*/ 0 w 2965134"/>
              <a:gd name="csY0" fmla="*/ 0 h 1661993"/>
              <a:gd name="csX1" fmla="*/ 622678 w 2965134"/>
              <a:gd name="csY1" fmla="*/ 0 h 1661993"/>
              <a:gd name="csX2" fmla="*/ 1126751 w 2965134"/>
              <a:gd name="csY2" fmla="*/ 0 h 1661993"/>
              <a:gd name="csX3" fmla="*/ 1779080 w 2965134"/>
              <a:gd name="csY3" fmla="*/ 0 h 1661993"/>
              <a:gd name="csX4" fmla="*/ 2401759 w 2965134"/>
              <a:gd name="csY4" fmla="*/ 0 h 1661993"/>
              <a:gd name="csX5" fmla="*/ 2965134 w 2965134"/>
              <a:gd name="csY5" fmla="*/ 0 h 1661993"/>
              <a:gd name="csX6" fmla="*/ 2965134 w 2965134"/>
              <a:gd name="csY6" fmla="*/ 504138 h 1661993"/>
              <a:gd name="csX7" fmla="*/ 2965134 w 2965134"/>
              <a:gd name="csY7" fmla="*/ 1091375 h 1661993"/>
              <a:gd name="csX8" fmla="*/ 2965134 w 2965134"/>
              <a:gd name="csY8" fmla="*/ 1661993 h 1661993"/>
              <a:gd name="csX9" fmla="*/ 2461061 w 2965134"/>
              <a:gd name="csY9" fmla="*/ 1661993 h 1661993"/>
              <a:gd name="csX10" fmla="*/ 1838383 w 2965134"/>
              <a:gd name="csY10" fmla="*/ 1661993 h 1661993"/>
              <a:gd name="csX11" fmla="*/ 1186054 w 2965134"/>
              <a:gd name="csY11" fmla="*/ 1661993 h 1661993"/>
              <a:gd name="csX12" fmla="*/ 681981 w 2965134"/>
              <a:gd name="csY12" fmla="*/ 1661993 h 1661993"/>
              <a:gd name="csX13" fmla="*/ 0 w 2965134"/>
              <a:gd name="csY13" fmla="*/ 1661993 h 1661993"/>
              <a:gd name="csX14" fmla="*/ 0 w 2965134"/>
              <a:gd name="csY14" fmla="*/ 1141235 h 1661993"/>
              <a:gd name="csX15" fmla="*/ 0 w 2965134"/>
              <a:gd name="csY15" fmla="*/ 620477 h 1661993"/>
              <a:gd name="csX16" fmla="*/ 0 w 2965134"/>
              <a:gd name="csY16" fmla="*/ 0 h 166199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965134" h="1661993" fill="none" extrusionOk="0">
                <a:moveTo>
                  <a:pt x="0" y="0"/>
                </a:moveTo>
                <a:cubicBezTo>
                  <a:pt x="136168" y="-36037"/>
                  <a:pt x="443864" y="36944"/>
                  <a:pt x="622678" y="0"/>
                </a:cubicBezTo>
                <a:cubicBezTo>
                  <a:pt x="801492" y="-36944"/>
                  <a:pt x="1015470" y="25284"/>
                  <a:pt x="1126751" y="0"/>
                </a:cubicBezTo>
                <a:cubicBezTo>
                  <a:pt x="1238032" y="-25284"/>
                  <a:pt x="1631628" y="40344"/>
                  <a:pt x="1779080" y="0"/>
                </a:cubicBezTo>
                <a:cubicBezTo>
                  <a:pt x="1926532" y="-40344"/>
                  <a:pt x="2158535" y="37448"/>
                  <a:pt x="2401759" y="0"/>
                </a:cubicBezTo>
                <a:cubicBezTo>
                  <a:pt x="2644983" y="-37448"/>
                  <a:pt x="2820274" y="4153"/>
                  <a:pt x="2965134" y="0"/>
                </a:cubicBezTo>
                <a:cubicBezTo>
                  <a:pt x="3004971" y="125305"/>
                  <a:pt x="2924409" y="315755"/>
                  <a:pt x="2965134" y="504138"/>
                </a:cubicBezTo>
                <a:cubicBezTo>
                  <a:pt x="3005859" y="692521"/>
                  <a:pt x="2953319" y="891433"/>
                  <a:pt x="2965134" y="1091375"/>
                </a:cubicBezTo>
                <a:cubicBezTo>
                  <a:pt x="2976949" y="1291317"/>
                  <a:pt x="2959910" y="1474013"/>
                  <a:pt x="2965134" y="1661993"/>
                </a:cubicBezTo>
                <a:cubicBezTo>
                  <a:pt x="2807565" y="1672780"/>
                  <a:pt x="2693748" y="1643684"/>
                  <a:pt x="2461061" y="1661993"/>
                </a:cubicBezTo>
                <a:cubicBezTo>
                  <a:pt x="2228374" y="1680302"/>
                  <a:pt x="2004414" y="1594289"/>
                  <a:pt x="1838383" y="1661993"/>
                </a:cubicBezTo>
                <a:cubicBezTo>
                  <a:pt x="1672352" y="1729697"/>
                  <a:pt x="1367272" y="1639827"/>
                  <a:pt x="1186054" y="1661993"/>
                </a:cubicBezTo>
                <a:cubicBezTo>
                  <a:pt x="1004836" y="1684159"/>
                  <a:pt x="867534" y="1601942"/>
                  <a:pt x="681981" y="1661993"/>
                </a:cubicBezTo>
                <a:cubicBezTo>
                  <a:pt x="496428" y="1722044"/>
                  <a:pt x="254309" y="1632360"/>
                  <a:pt x="0" y="1661993"/>
                </a:cubicBezTo>
                <a:cubicBezTo>
                  <a:pt x="-16333" y="1510171"/>
                  <a:pt x="17935" y="1338460"/>
                  <a:pt x="0" y="1141235"/>
                </a:cubicBezTo>
                <a:cubicBezTo>
                  <a:pt x="-17935" y="944010"/>
                  <a:pt x="32922" y="788071"/>
                  <a:pt x="0" y="620477"/>
                </a:cubicBezTo>
                <a:cubicBezTo>
                  <a:pt x="-32922" y="452883"/>
                  <a:pt x="7039" y="169618"/>
                  <a:pt x="0" y="0"/>
                </a:cubicBezTo>
                <a:close/>
              </a:path>
              <a:path w="2965134" h="1661993" stroke="0" extrusionOk="0">
                <a:moveTo>
                  <a:pt x="0" y="0"/>
                </a:moveTo>
                <a:cubicBezTo>
                  <a:pt x="178024" y="-71285"/>
                  <a:pt x="326922" y="10003"/>
                  <a:pt x="652329" y="0"/>
                </a:cubicBezTo>
                <a:cubicBezTo>
                  <a:pt x="977736" y="-10003"/>
                  <a:pt x="1066808" y="60166"/>
                  <a:pt x="1186054" y="0"/>
                </a:cubicBezTo>
                <a:cubicBezTo>
                  <a:pt x="1305301" y="-60166"/>
                  <a:pt x="1570437" y="39594"/>
                  <a:pt x="1719778" y="0"/>
                </a:cubicBezTo>
                <a:cubicBezTo>
                  <a:pt x="1869119" y="-39594"/>
                  <a:pt x="2083071" y="3541"/>
                  <a:pt x="2372107" y="0"/>
                </a:cubicBezTo>
                <a:cubicBezTo>
                  <a:pt x="2661143" y="-3541"/>
                  <a:pt x="2705263" y="35054"/>
                  <a:pt x="2965134" y="0"/>
                </a:cubicBezTo>
                <a:cubicBezTo>
                  <a:pt x="3016028" y="179926"/>
                  <a:pt x="2913845" y="311741"/>
                  <a:pt x="2965134" y="537378"/>
                </a:cubicBezTo>
                <a:cubicBezTo>
                  <a:pt x="3016423" y="763015"/>
                  <a:pt x="2935092" y="949146"/>
                  <a:pt x="2965134" y="1074755"/>
                </a:cubicBezTo>
                <a:cubicBezTo>
                  <a:pt x="2995176" y="1200364"/>
                  <a:pt x="2906754" y="1511314"/>
                  <a:pt x="2965134" y="1661993"/>
                </a:cubicBezTo>
                <a:cubicBezTo>
                  <a:pt x="2672978" y="1678813"/>
                  <a:pt x="2520502" y="1648703"/>
                  <a:pt x="2372107" y="1661993"/>
                </a:cubicBezTo>
                <a:cubicBezTo>
                  <a:pt x="2223712" y="1675283"/>
                  <a:pt x="1951446" y="1655778"/>
                  <a:pt x="1808732" y="1661993"/>
                </a:cubicBezTo>
                <a:cubicBezTo>
                  <a:pt x="1666018" y="1668208"/>
                  <a:pt x="1385104" y="1660000"/>
                  <a:pt x="1186054" y="1661993"/>
                </a:cubicBezTo>
                <a:cubicBezTo>
                  <a:pt x="987004" y="1663986"/>
                  <a:pt x="783087" y="1590012"/>
                  <a:pt x="533724" y="1661993"/>
                </a:cubicBezTo>
                <a:cubicBezTo>
                  <a:pt x="284361" y="1733974"/>
                  <a:pt x="133180" y="1644806"/>
                  <a:pt x="0" y="1661993"/>
                </a:cubicBezTo>
                <a:cubicBezTo>
                  <a:pt x="-63291" y="1483718"/>
                  <a:pt x="30628" y="1216516"/>
                  <a:pt x="0" y="1074755"/>
                </a:cubicBezTo>
                <a:cubicBezTo>
                  <a:pt x="-30628" y="932994"/>
                  <a:pt x="40992" y="796895"/>
                  <a:pt x="0" y="570618"/>
                </a:cubicBezTo>
                <a:cubicBezTo>
                  <a:pt x="-40992" y="344341"/>
                  <a:pt x="37401" y="245282"/>
                  <a:pt x="0" y="0"/>
                </a:cubicBezTo>
                <a:close/>
              </a:path>
            </a:pathLst>
          </a:custGeom>
          <a:solidFill>
            <a:srgbClr val="FFCCFF"/>
          </a:solidFill>
          <a:ln w="28575">
            <a:solidFill>
              <a:srgbClr val="CC0099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Physical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how to ride a tricycle using my feet to push forwards.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enjoy using dancing in PE.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begin to move my body to the tempo of music.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use my arms to move to music.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As I dance I try to not bump into people.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4360C2-BF92-426D-807D-946D532873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4B267C-EC90-43B8-B301-152C72BBDAB0}"/>
              </a:ext>
            </a:extLst>
          </p:cNvPr>
          <p:cNvSpPr txBox="1"/>
          <p:nvPr/>
        </p:nvSpPr>
        <p:spPr>
          <a:xfrm>
            <a:off x="4157252" y="2801100"/>
            <a:ext cx="4233335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669243242">
                  <a:custGeom>
                    <a:avLst/>
                    <a:gdLst>
                      <a:gd name="connsiteX0" fmla="*/ 0 w 3964220"/>
                      <a:gd name="connsiteY0" fmla="*/ 0 h 584775"/>
                      <a:gd name="connsiteX1" fmla="*/ 3964220 w 3964220"/>
                      <a:gd name="connsiteY1" fmla="*/ 0 h 584775"/>
                      <a:gd name="connsiteX2" fmla="*/ 3964220 w 3964220"/>
                      <a:gd name="connsiteY2" fmla="*/ 584775 h 584775"/>
                      <a:gd name="connsiteX3" fmla="*/ 0 w 3964220"/>
                      <a:gd name="connsiteY3" fmla="*/ 584775 h 584775"/>
                      <a:gd name="connsiteX4" fmla="*/ 0 w 3964220"/>
                      <a:gd name="connsiteY4" fmla="*/ 0 h 58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64220" h="584775" fill="none" extrusionOk="0">
                        <a:moveTo>
                          <a:pt x="0" y="0"/>
                        </a:moveTo>
                        <a:cubicBezTo>
                          <a:pt x="401851" y="-94714"/>
                          <a:pt x="3213127" y="-38293"/>
                          <a:pt x="3964220" y="0"/>
                        </a:cubicBezTo>
                        <a:cubicBezTo>
                          <a:pt x="3955015" y="123320"/>
                          <a:pt x="3985888" y="431055"/>
                          <a:pt x="3964220" y="584775"/>
                        </a:cubicBezTo>
                        <a:cubicBezTo>
                          <a:pt x="3217706" y="589858"/>
                          <a:pt x="740590" y="567936"/>
                          <a:pt x="0" y="584775"/>
                        </a:cubicBezTo>
                        <a:cubicBezTo>
                          <a:pt x="16228" y="487060"/>
                          <a:pt x="-10423" y="185619"/>
                          <a:pt x="0" y="0"/>
                        </a:cubicBezTo>
                        <a:close/>
                      </a:path>
                      <a:path w="3964220" h="584775" stroke="0" extrusionOk="0">
                        <a:moveTo>
                          <a:pt x="0" y="0"/>
                        </a:moveTo>
                        <a:cubicBezTo>
                          <a:pt x="1814686" y="89012"/>
                          <a:pt x="3451351" y="90319"/>
                          <a:pt x="3964220" y="0"/>
                        </a:cubicBezTo>
                        <a:cubicBezTo>
                          <a:pt x="3916235" y="81983"/>
                          <a:pt x="3992178" y="511588"/>
                          <a:pt x="3964220" y="584775"/>
                        </a:cubicBezTo>
                        <a:cubicBezTo>
                          <a:pt x="2896499" y="429174"/>
                          <a:pt x="1596068" y="424834"/>
                          <a:pt x="0" y="584775"/>
                        </a:cubicBezTo>
                        <a:cubicBezTo>
                          <a:pt x="4456" y="414434"/>
                          <a:pt x="41723" y="14031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3200" b="1" u="sng" dirty="0">
                <a:latin typeface="Comic Sans MS" panose="030F0702030302020204" pitchFamily="66" charset="0"/>
              </a:rPr>
              <a:t>Winter Wonderland</a:t>
            </a:r>
            <a:endParaRPr lang="en-GB" sz="1600" u="sng" dirty="0">
              <a:latin typeface="Comic Sans MS" panose="030F0702030302020204" pitchFamily="66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F907336-AC06-407B-9169-29C15CEF8A2E}"/>
              </a:ext>
            </a:extLst>
          </p:cNvPr>
          <p:cNvGrpSpPr/>
          <p:nvPr/>
        </p:nvGrpSpPr>
        <p:grpSpPr>
          <a:xfrm>
            <a:off x="3828809" y="2464142"/>
            <a:ext cx="5078312" cy="1219635"/>
            <a:chOff x="3727707" y="2848814"/>
            <a:chExt cx="5268846" cy="1488919"/>
          </a:xfrm>
        </p:grpSpPr>
        <p:pic>
          <p:nvPicPr>
            <p:cNvPr id="10" name="Picture 2" descr="See the source image">
              <a:extLst>
                <a:ext uri="{FF2B5EF4-FFF2-40B4-BE49-F238E27FC236}">
                  <a16:creationId xmlns:a16="http://schemas.microsoft.com/office/drawing/2014/main" id="{626E03FE-3BCC-48DA-BB10-58A1DB0398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512" y="2848814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 descr="See the source image">
              <a:extLst>
                <a:ext uri="{FF2B5EF4-FFF2-40B4-BE49-F238E27FC236}">
                  <a16:creationId xmlns:a16="http://schemas.microsoft.com/office/drawing/2014/main" id="{870CB45A-D441-481E-811F-68F8E7683C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6042" y="3899516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2" descr="See the source image">
              <a:extLst>
                <a:ext uri="{FF2B5EF4-FFF2-40B4-BE49-F238E27FC236}">
                  <a16:creationId xmlns:a16="http://schemas.microsoft.com/office/drawing/2014/main" id="{FBDAB5E1-120E-46B3-9645-5DB9C992C1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5400000">
              <a:off x="3241989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See the source image">
              <a:extLst>
                <a:ext uri="{FF2B5EF4-FFF2-40B4-BE49-F238E27FC236}">
                  <a16:creationId xmlns:a16="http://schemas.microsoft.com/office/drawing/2014/main" id="{FCEDD172-EFF0-4DE7-B5B3-DA9334FBD91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16200000" flipH="1">
              <a:off x="7993352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269B91D-84A5-4D71-A40F-7578C168F866}"/>
              </a:ext>
            </a:extLst>
          </p:cNvPr>
          <p:cNvSpPr txBox="1"/>
          <p:nvPr/>
        </p:nvSpPr>
        <p:spPr>
          <a:xfrm>
            <a:off x="9214342" y="124450"/>
            <a:ext cx="2670438" cy="3600986"/>
          </a:xfrm>
          <a:custGeom>
            <a:avLst/>
            <a:gdLst>
              <a:gd name="csX0" fmla="*/ 0 w 2670438"/>
              <a:gd name="csY0" fmla="*/ 0 h 3600986"/>
              <a:gd name="csX1" fmla="*/ 534088 w 2670438"/>
              <a:gd name="csY1" fmla="*/ 0 h 3600986"/>
              <a:gd name="csX2" fmla="*/ 1041471 w 2670438"/>
              <a:gd name="csY2" fmla="*/ 0 h 3600986"/>
              <a:gd name="csX3" fmla="*/ 1602263 w 2670438"/>
              <a:gd name="csY3" fmla="*/ 0 h 3600986"/>
              <a:gd name="csX4" fmla="*/ 2163055 w 2670438"/>
              <a:gd name="csY4" fmla="*/ 0 h 3600986"/>
              <a:gd name="csX5" fmla="*/ 2670438 w 2670438"/>
              <a:gd name="csY5" fmla="*/ 0 h 3600986"/>
              <a:gd name="csX6" fmla="*/ 2670438 w 2670438"/>
              <a:gd name="csY6" fmla="*/ 550436 h 3600986"/>
              <a:gd name="csX7" fmla="*/ 2670438 w 2670438"/>
              <a:gd name="csY7" fmla="*/ 1028853 h 3600986"/>
              <a:gd name="csX8" fmla="*/ 2670438 w 2670438"/>
              <a:gd name="csY8" fmla="*/ 1471260 h 3600986"/>
              <a:gd name="csX9" fmla="*/ 2670438 w 2670438"/>
              <a:gd name="csY9" fmla="*/ 2057706 h 3600986"/>
              <a:gd name="csX10" fmla="*/ 2670438 w 2670438"/>
              <a:gd name="csY10" fmla="*/ 2644153 h 3600986"/>
              <a:gd name="csX11" fmla="*/ 2670438 w 2670438"/>
              <a:gd name="csY11" fmla="*/ 3600986 h 3600986"/>
              <a:gd name="csX12" fmla="*/ 2109646 w 2670438"/>
              <a:gd name="csY12" fmla="*/ 3600986 h 3600986"/>
              <a:gd name="csX13" fmla="*/ 1655672 w 2670438"/>
              <a:gd name="csY13" fmla="*/ 3600986 h 3600986"/>
              <a:gd name="csX14" fmla="*/ 1174993 w 2670438"/>
              <a:gd name="csY14" fmla="*/ 3600986 h 3600986"/>
              <a:gd name="csX15" fmla="*/ 587496 w 2670438"/>
              <a:gd name="csY15" fmla="*/ 3600986 h 3600986"/>
              <a:gd name="csX16" fmla="*/ 0 w 2670438"/>
              <a:gd name="csY16" fmla="*/ 3600986 h 3600986"/>
              <a:gd name="csX17" fmla="*/ 0 w 2670438"/>
              <a:gd name="csY17" fmla="*/ 3194589 h 3600986"/>
              <a:gd name="csX18" fmla="*/ 0 w 2670438"/>
              <a:gd name="csY18" fmla="*/ 2608143 h 3600986"/>
              <a:gd name="csX19" fmla="*/ 0 w 2670438"/>
              <a:gd name="csY19" fmla="*/ 2165736 h 3600986"/>
              <a:gd name="csX20" fmla="*/ 0 w 2670438"/>
              <a:gd name="csY20" fmla="*/ 1759339 h 3600986"/>
              <a:gd name="csX21" fmla="*/ 0 w 2670438"/>
              <a:gd name="csY21" fmla="*/ 1208902 h 3600986"/>
              <a:gd name="csX22" fmla="*/ 0 w 2670438"/>
              <a:gd name="csY22" fmla="*/ 622456 h 3600986"/>
              <a:gd name="csX23" fmla="*/ 0 w 2670438"/>
              <a:gd name="csY23" fmla="*/ 0 h 36009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</a:cxnLst>
            <a:rect l="l" t="t" r="r" b="b"/>
            <a:pathLst>
              <a:path w="2670438" h="3600986" fill="none" extrusionOk="0">
                <a:moveTo>
                  <a:pt x="0" y="0"/>
                </a:moveTo>
                <a:cubicBezTo>
                  <a:pt x="185002" y="-57284"/>
                  <a:pt x="321000" y="30870"/>
                  <a:pt x="534088" y="0"/>
                </a:cubicBezTo>
                <a:cubicBezTo>
                  <a:pt x="747176" y="-30870"/>
                  <a:pt x="888007" y="40614"/>
                  <a:pt x="1041471" y="0"/>
                </a:cubicBezTo>
                <a:cubicBezTo>
                  <a:pt x="1194935" y="-40614"/>
                  <a:pt x="1382355" y="5778"/>
                  <a:pt x="1602263" y="0"/>
                </a:cubicBezTo>
                <a:cubicBezTo>
                  <a:pt x="1822171" y="-5778"/>
                  <a:pt x="1988644" y="58633"/>
                  <a:pt x="2163055" y="0"/>
                </a:cubicBezTo>
                <a:cubicBezTo>
                  <a:pt x="2337466" y="-58633"/>
                  <a:pt x="2439081" y="55050"/>
                  <a:pt x="2670438" y="0"/>
                </a:cubicBezTo>
                <a:cubicBezTo>
                  <a:pt x="2683526" y="182146"/>
                  <a:pt x="2653891" y="290579"/>
                  <a:pt x="2670438" y="550436"/>
                </a:cubicBezTo>
                <a:cubicBezTo>
                  <a:pt x="2686985" y="810293"/>
                  <a:pt x="2652852" y="912391"/>
                  <a:pt x="2670438" y="1028853"/>
                </a:cubicBezTo>
                <a:cubicBezTo>
                  <a:pt x="2688024" y="1145315"/>
                  <a:pt x="2640249" y="1360555"/>
                  <a:pt x="2670438" y="1471260"/>
                </a:cubicBezTo>
                <a:cubicBezTo>
                  <a:pt x="2700627" y="1581965"/>
                  <a:pt x="2635853" y="1859493"/>
                  <a:pt x="2670438" y="2057706"/>
                </a:cubicBezTo>
                <a:cubicBezTo>
                  <a:pt x="2705023" y="2255919"/>
                  <a:pt x="2631184" y="2415702"/>
                  <a:pt x="2670438" y="2644153"/>
                </a:cubicBezTo>
                <a:cubicBezTo>
                  <a:pt x="2709692" y="2872604"/>
                  <a:pt x="2591820" y="3336556"/>
                  <a:pt x="2670438" y="3600986"/>
                </a:cubicBezTo>
                <a:cubicBezTo>
                  <a:pt x="2503338" y="3624109"/>
                  <a:pt x="2357179" y="3536137"/>
                  <a:pt x="2109646" y="3600986"/>
                </a:cubicBezTo>
                <a:cubicBezTo>
                  <a:pt x="1862113" y="3665835"/>
                  <a:pt x="1872339" y="3562390"/>
                  <a:pt x="1655672" y="3600986"/>
                </a:cubicBezTo>
                <a:cubicBezTo>
                  <a:pt x="1439005" y="3639582"/>
                  <a:pt x="1314821" y="3596957"/>
                  <a:pt x="1174993" y="3600986"/>
                </a:cubicBezTo>
                <a:cubicBezTo>
                  <a:pt x="1035165" y="3605015"/>
                  <a:pt x="794923" y="3576283"/>
                  <a:pt x="587496" y="3600986"/>
                </a:cubicBezTo>
                <a:cubicBezTo>
                  <a:pt x="380069" y="3625689"/>
                  <a:pt x="201966" y="3579958"/>
                  <a:pt x="0" y="3600986"/>
                </a:cubicBezTo>
                <a:cubicBezTo>
                  <a:pt x="-2168" y="3470925"/>
                  <a:pt x="3232" y="3316543"/>
                  <a:pt x="0" y="3194589"/>
                </a:cubicBezTo>
                <a:cubicBezTo>
                  <a:pt x="-3232" y="3072635"/>
                  <a:pt x="56104" y="2827571"/>
                  <a:pt x="0" y="2608143"/>
                </a:cubicBezTo>
                <a:cubicBezTo>
                  <a:pt x="-56104" y="2388715"/>
                  <a:pt x="6593" y="2370531"/>
                  <a:pt x="0" y="2165736"/>
                </a:cubicBezTo>
                <a:cubicBezTo>
                  <a:pt x="-6593" y="1960941"/>
                  <a:pt x="26388" y="1937178"/>
                  <a:pt x="0" y="1759339"/>
                </a:cubicBezTo>
                <a:cubicBezTo>
                  <a:pt x="-26388" y="1581500"/>
                  <a:pt x="37479" y="1426075"/>
                  <a:pt x="0" y="1208902"/>
                </a:cubicBezTo>
                <a:cubicBezTo>
                  <a:pt x="-37479" y="991729"/>
                  <a:pt x="22328" y="892208"/>
                  <a:pt x="0" y="622456"/>
                </a:cubicBezTo>
                <a:cubicBezTo>
                  <a:pt x="-22328" y="352704"/>
                  <a:pt x="22496" y="231912"/>
                  <a:pt x="0" y="0"/>
                </a:cubicBezTo>
                <a:close/>
              </a:path>
              <a:path w="2670438" h="3600986" stroke="0" extrusionOk="0">
                <a:moveTo>
                  <a:pt x="0" y="0"/>
                </a:moveTo>
                <a:cubicBezTo>
                  <a:pt x="287089" y="-68392"/>
                  <a:pt x="418685" y="8580"/>
                  <a:pt x="587496" y="0"/>
                </a:cubicBezTo>
                <a:cubicBezTo>
                  <a:pt x="756307" y="-8580"/>
                  <a:pt x="872497" y="19096"/>
                  <a:pt x="1068175" y="0"/>
                </a:cubicBezTo>
                <a:cubicBezTo>
                  <a:pt x="1263853" y="-19096"/>
                  <a:pt x="1326547" y="8836"/>
                  <a:pt x="1548854" y="0"/>
                </a:cubicBezTo>
                <a:cubicBezTo>
                  <a:pt x="1771161" y="-8836"/>
                  <a:pt x="1992698" y="24129"/>
                  <a:pt x="2136350" y="0"/>
                </a:cubicBezTo>
                <a:cubicBezTo>
                  <a:pt x="2280002" y="-24129"/>
                  <a:pt x="2559242" y="4387"/>
                  <a:pt x="2670438" y="0"/>
                </a:cubicBezTo>
                <a:cubicBezTo>
                  <a:pt x="2696381" y="213348"/>
                  <a:pt x="2638612" y="300962"/>
                  <a:pt x="2670438" y="478417"/>
                </a:cubicBezTo>
                <a:cubicBezTo>
                  <a:pt x="2702264" y="655872"/>
                  <a:pt x="2614912" y="848466"/>
                  <a:pt x="2670438" y="956833"/>
                </a:cubicBezTo>
                <a:cubicBezTo>
                  <a:pt x="2725964" y="1065200"/>
                  <a:pt x="2652511" y="1211789"/>
                  <a:pt x="2670438" y="1399240"/>
                </a:cubicBezTo>
                <a:cubicBezTo>
                  <a:pt x="2688365" y="1586691"/>
                  <a:pt x="2611958" y="1659433"/>
                  <a:pt x="2670438" y="1913667"/>
                </a:cubicBezTo>
                <a:cubicBezTo>
                  <a:pt x="2728918" y="2167901"/>
                  <a:pt x="2625181" y="2271093"/>
                  <a:pt x="2670438" y="2428093"/>
                </a:cubicBezTo>
                <a:cubicBezTo>
                  <a:pt x="2715695" y="2585093"/>
                  <a:pt x="2644858" y="2646778"/>
                  <a:pt x="2670438" y="2834490"/>
                </a:cubicBezTo>
                <a:cubicBezTo>
                  <a:pt x="2696018" y="3022202"/>
                  <a:pt x="2661490" y="3335154"/>
                  <a:pt x="2670438" y="3600986"/>
                </a:cubicBezTo>
                <a:cubicBezTo>
                  <a:pt x="2490586" y="3627499"/>
                  <a:pt x="2354658" y="3567657"/>
                  <a:pt x="2216464" y="3600986"/>
                </a:cubicBezTo>
                <a:cubicBezTo>
                  <a:pt x="2078270" y="3634315"/>
                  <a:pt x="1752304" y="3562742"/>
                  <a:pt x="1628967" y="3600986"/>
                </a:cubicBezTo>
                <a:cubicBezTo>
                  <a:pt x="1505630" y="3639230"/>
                  <a:pt x="1249468" y="3587805"/>
                  <a:pt x="1121584" y="3600986"/>
                </a:cubicBezTo>
                <a:cubicBezTo>
                  <a:pt x="993700" y="3614167"/>
                  <a:pt x="763437" y="3596482"/>
                  <a:pt x="614201" y="3600986"/>
                </a:cubicBezTo>
                <a:cubicBezTo>
                  <a:pt x="464965" y="3605490"/>
                  <a:pt x="237885" y="3589871"/>
                  <a:pt x="0" y="3600986"/>
                </a:cubicBezTo>
                <a:cubicBezTo>
                  <a:pt x="-27277" y="3327579"/>
                  <a:pt x="34014" y="3173822"/>
                  <a:pt x="0" y="3014540"/>
                </a:cubicBezTo>
                <a:cubicBezTo>
                  <a:pt x="-34014" y="2855258"/>
                  <a:pt x="36833" y="2742335"/>
                  <a:pt x="0" y="2572133"/>
                </a:cubicBezTo>
                <a:cubicBezTo>
                  <a:pt x="-36833" y="2401931"/>
                  <a:pt x="26789" y="2125250"/>
                  <a:pt x="0" y="1985687"/>
                </a:cubicBezTo>
                <a:cubicBezTo>
                  <a:pt x="-26789" y="1846124"/>
                  <a:pt x="2058" y="1588081"/>
                  <a:pt x="0" y="1471260"/>
                </a:cubicBezTo>
                <a:cubicBezTo>
                  <a:pt x="-2058" y="1354439"/>
                  <a:pt x="25206" y="1129873"/>
                  <a:pt x="0" y="956833"/>
                </a:cubicBezTo>
                <a:cubicBezTo>
                  <a:pt x="-25206" y="783793"/>
                  <a:pt x="7411" y="550165"/>
                  <a:pt x="0" y="442407"/>
                </a:cubicBezTo>
                <a:cubicBezTo>
                  <a:pt x="-7411" y="334649"/>
                  <a:pt x="44526" y="146865"/>
                  <a:pt x="0" y="0"/>
                </a:cubicBezTo>
                <a:close/>
              </a:path>
            </a:pathLst>
          </a:custGeom>
          <a:solidFill>
            <a:srgbClr val="E0C1FF"/>
          </a:solidFill>
          <a:ln w="28575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Polite Reminders</a:t>
            </a:r>
            <a:endParaRPr lang="en-GB" sz="1000" b="1" u="sng" dirty="0">
              <a:latin typeface="Comic Sans MS" panose="030F0702030302020204" pitchFamily="66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All children need to have a filled water bottle in school every day, no juice please.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your child has spare clothes in their pump bag.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all of you child’s clothes are labelled with their name.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you let a member of staff know if somebody new is collecting your child.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could you ensure that your child’s hair is tied up in a bobble.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make an orderly queue at the green gate when collecting your child.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can you encourage your child to put their own shoes on, put their coat on and zip it up.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4157252" y="929204"/>
            <a:ext cx="4520961" cy="1323439"/>
          </a:xfrm>
          <a:custGeom>
            <a:avLst/>
            <a:gdLst>
              <a:gd name="csX0" fmla="*/ 0 w 4520961"/>
              <a:gd name="csY0" fmla="*/ 0 h 1323439"/>
              <a:gd name="csX1" fmla="*/ 565120 w 4520961"/>
              <a:gd name="csY1" fmla="*/ 0 h 1323439"/>
              <a:gd name="csX2" fmla="*/ 1130240 w 4520961"/>
              <a:gd name="csY2" fmla="*/ 0 h 1323439"/>
              <a:gd name="csX3" fmla="*/ 1785780 w 4520961"/>
              <a:gd name="csY3" fmla="*/ 0 h 1323439"/>
              <a:gd name="csX4" fmla="*/ 2305690 w 4520961"/>
              <a:gd name="csY4" fmla="*/ 0 h 1323439"/>
              <a:gd name="csX5" fmla="*/ 2916020 w 4520961"/>
              <a:gd name="csY5" fmla="*/ 0 h 1323439"/>
              <a:gd name="csX6" fmla="*/ 3526350 w 4520961"/>
              <a:gd name="csY6" fmla="*/ 0 h 1323439"/>
              <a:gd name="csX7" fmla="*/ 4520961 w 4520961"/>
              <a:gd name="csY7" fmla="*/ 0 h 1323439"/>
              <a:gd name="csX8" fmla="*/ 4520961 w 4520961"/>
              <a:gd name="csY8" fmla="*/ 454381 h 1323439"/>
              <a:gd name="csX9" fmla="*/ 4520961 w 4520961"/>
              <a:gd name="csY9" fmla="*/ 882293 h 1323439"/>
              <a:gd name="csX10" fmla="*/ 4520961 w 4520961"/>
              <a:gd name="csY10" fmla="*/ 1323439 h 1323439"/>
              <a:gd name="csX11" fmla="*/ 3865422 w 4520961"/>
              <a:gd name="csY11" fmla="*/ 1323439 h 1323439"/>
              <a:gd name="csX12" fmla="*/ 3435930 w 4520961"/>
              <a:gd name="csY12" fmla="*/ 1323439 h 1323439"/>
              <a:gd name="csX13" fmla="*/ 2961229 w 4520961"/>
              <a:gd name="csY13" fmla="*/ 1323439 h 1323439"/>
              <a:gd name="csX14" fmla="*/ 2486529 w 4520961"/>
              <a:gd name="csY14" fmla="*/ 1323439 h 1323439"/>
              <a:gd name="csX15" fmla="*/ 2057037 w 4520961"/>
              <a:gd name="csY15" fmla="*/ 1323439 h 1323439"/>
              <a:gd name="csX16" fmla="*/ 1582336 w 4520961"/>
              <a:gd name="csY16" fmla="*/ 1323439 h 1323439"/>
              <a:gd name="csX17" fmla="*/ 926797 w 4520961"/>
              <a:gd name="csY17" fmla="*/ 1323439 h 1323439"/>
              <a:gd name="csX18" fmla="*/ 0 w 4520961"/>
              <a:gd name="csY18" fmla="*/ 1323439 h 1323439"/>
              <a:gd name="csX19" fmla="*/ 0 w 4520961"/>
              <a:gd name="csY19" fmla="*/ 921996 h 1323439"/>
              <a:gd name="csX20" fmla="*/ 0 w 4520961"/>
              <a:gd name="csY20" fmla="*/ 454381 h 1323439"/>
              <a:gd name="csX21" fmla="*/ 0 w 4520961"/>
              <a:gd name="csY21" fmla="*/ 0 h 1323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4520961" h="1323439" fill="none" extrusionOk="0">
                <a:moveTo>
                  <a:pt x="0" y="0"/>
                </a:moveTo>
                <a:cubicBezTo>
                  <a:pt x="121300" y="-22189"/>
                  <a:pt x="397298" y="51657"/>
                  <a:pt x="565120" y="0"/>
                </a:cubicBezTo>
                <a:cubicBezTo>
                  <a:pt x="732942" y="-51657"/>
                  <a:pt x="855418" y="52909"/>
                  <a:pt x="1130240" y="0"/>
                </a:cubicBezTo>
                <a:cubicBezTo>
                  <a:pt x="1405062" y="-52909"/>
                  <a:pt x="1555178" y="13016"/>
                  <a:pt x="1785780" y="0"/>
                </a:cubicBezTo>
                <a:cubicBezTo>
                  <a:pt x="2016382" y="-13016"/>
                  <a:pt x="2067171" y="42245"/>
                  <a:pt x="2305690" y="0"/>
                </a:cubicBezTo>
                <a:cubicBezTo>
                  <a:pt x="2544209" y="-42245"/>
                  <a:pt x="2672557" y="62627"/>
                  <a:pt x="2916020" y="0"/>
                </a:cubicBezTo>
                <a:cubicBezTo>
                  <a:pt x="3159483" y="-62627"/>
                  <a:pt x="3295084" y="52359"/>
                  <a:pt x="3526350" y="0"/>
                </a:cubicBezTo>
                <a:cubicBezTo>
                  <a:pt x="3757616" y="-52359"/>
                  <a:pt x="4245505" y="8200"/>
                  <a:pt x="4520961" y="0"/>
                </a:cubicBezTo>
                <a:cubicBezTo>
                  <a:pt x="4545198" y="218424"/>
                  <a:pt x="4496009" y="318443"/>
                  <a:pt x="4520961" y="454381"/>
                </a:cubicBezTo>
                <a:cubicBezTo>
                  <a:pt x="4545913" y="590319"/>
                  <a:pt x="4516963" y="735939"/>
                  <a:pt x="4520961" y="882293"/>
                </a:cubicBezTo>
                <a:cubicBezTo>
                  <a:pt x="4524959" y="1028647"/>
                  <a:pt x="4476408" y="1115239"/>
                  <a:pt x="4520961" y="1323439"/>
                </a:cubicBezTo>
                <a:cubicBezTo>
                  <a:pt x="4236621" y="1391554"/>
                  <a:pt x="4022037" y="1276403"/>
                  <a:pt x="3865422" y="1323439"/>
                </a:cubicBezTo>
                <a:cubicBezTo>
                  <a:pt x="3708807" y="1370475"/>
                  <a:pt x="3540026" y="1285113"/>
                  <a:pt x="3435930" y="1323439"/>
                </a:cubicBezTo>
                <a:cubicBezTo>
                  <a:pt x="3331834" y="1361765"/>
                  <a:pt x="3132180" y="1282084"/>
                  <a:pt x="2961229" y="1323439"/>
                </a:cubicBezTo>
                <a:cubicBezTo>
                  <a:pt x="2790278" y="1364794"/>
                  <a:pt x="2642832" y="1306024"/>
                  <a:pt x="2486529" y="1323439"/>
                </a:cubicBezTo>
                <a:cubicBezTo>
                  <a:pt x="2330226" y="1340854"/>
                  <a:pt x="2232568" y="1293181"/>
                  <a:pt x="2057037" y="1323439"/>
                </a:cubicBezTo>
                <a:cubicBezTo>
                  <a:pt x="1881506" y="1353697"/>
                  <a:pt x="1800663" y="1277674"/>
                  <a:pt x="1582336" y="1323439"/>
                </a:cubicBezTo>
                <a:cubicBezTo>
                  <a:pt x="1364009" y="1369204"/>
                  <a:pt x="1139595" y="1274850"/>
                  <a:pt x="926797" y="1323439"/>
                </a:cubicBezTo>
                <a:cubicBezTo>
                  <a:pt x="713999" y="1372028"/>
                  <a:pt x="216635" y="1318909"/>
                  <a:pt x="0" y="1323439"/>
                </a:cubicBezTo>
                <a:cubicBezTo>
                  <a:pt x="-27081" y="1184471"/>
                  <a:pt x="6212" y="1018095"/>
                  <a:pt x="0" y="921996"/>
                </a:cubicBezTo>
                <a:cubicBezTo>
                  <a:pt x="-6212" y="825897"/>
                  <a:pt x="20977" y="557857"/>
                  <a:pt x="0" y="454381"/>
                </a:cubicBezTo>
                <a:cubicBezTo>
                  <a:pt x="-20977" y="350906"/>
                  <a:pt x="25375" y="220167"/>
                  <a:pt x="0" y="0"/>
                </a:cubicBezTo>
                <a:close/>
              </a:path>
              <a:path w="4520961" h="1323439" stroke="0" extrusionOk="0">
                <a:moveTo>
                  <a:pt x="0" y="0"/>
                </a:moveTo>
                <a:cubicBezTo>
                  <a:pt x="290379" y="-26636"/>
                  <a:pt x="363500" y="25815"/>
                  <a:pt x="655539" y="0"/>
                </a:cubicBezTo>
                <a:cubicBezTo>
                  <a:pt x="947578" y="-25815"/>
                  <a:pt x="1015006" y="14897"/>
                  <a:pt x="1130240" y="0"/>
                </a:cubicBezTo>
                <a:cubicBezTo>
                  <a:pt x="1245474" y="-14897"/>
                  <a:pt x="1438104" y="49131"/>
                  <a:pt x="1604941" y="0"/>
                </a:cubicBezTo>
                <a:cubicBezTo>
                  <a:pt x="1771778" y="-49131"/>
                  <a:pt x="1994026" y="26356"/>
                  <a:pt x="2260481" y="0"/>
                </a:cubicBezTo>
                <a:cubicBezTo>
                  <a:pt x="2526936" y="-26356"/>
                  <a:pt x="2552774" y="23983"/>
                  <a:pt x="2825601" y="0"/>
                </a:cubicBezTo>
                <a:cubicBezTo>
                  <a:pt x="3098428" y="-23983"/>
                  <a:pt x="3160264" y="22478"/>
                  <a:pt x="3345511" y="0"/>
                </a:cubicBezTo>
                <a:cubicBezTo>
                  <a:pt x="3530758" y="-22478"/>
                  <a:pt x="3794739" y="45008"/>
                  <a:pt x="3910631" y="0"/>
                </a:cubicBezTo>
                <a:cubicBezTo>
                  <a:pt x="4026523" y="-45008"/>
                  <a:pt x="4224256" y="42493"/>
                  <a:pt x="4520961" y="0"/>
                </a:cubicBezTo>
                <a:cubicBezTo>
                  <a:pt x="4533597" y="178991"/>
                  <a:pt x="4473016" y="229668"/>
                  <a:pt x="4520961" y="401443"/>
                </a:cubicBezTo>
                <a:cubicBezTo>
                  <a:pt x="4568906" y="573218"/>
                  <a:pt x="4470634" y="674153"/>
                  <a:pt x="4520961" y="842589"/>
                </a:cubicBezTo>
                <a:cubicBezTo>
                  <a:pt x="4571288" y="1011025"/>
                  <a:pt x="4506869" y="1181156"/>
                  <a:pt x="4520961" y="1323439"/>
                </a:cubicBezTo>
                <a:cubicBezTo>
                  <a:pt x="4321290" y="1368268"/>
                  <a:pt x="4208837" y="1283216"/>
                  <a:pt x="4091470" y="1323439"/>
                </a:cubicBezTo>
                <a:cubicBezTo>
                  <a:pt x="3974103" y="1363662"/>
                  <a:pt x="3708213" y="1265774"/>
                  <a:pt x="3481140" y="1323439"/>
                </a:cubicBezTo>
                <a:cubicBezTo>
                  <a:pt x="3254067" y="1381104"/>
                  <a:pt x="2973577" y="1286702"/>
                  <a:pt x="2825601" y="1323439"/>
                </a:cubicBezTo>
                <a:cubicBezTo>
                  <a:pt x="2677625" y="1360176"/>
                  <a:pt x="2446915" y="1265357"/>
                  <a:pt x="2305690" y="1323439"/>
                </a:cubicBezTo>
                <a:cubicBezTo>
                  <a:pt x="2164465" y="1381521"/>
                  <a:pt x="1893875" y="1303334"/>
                  <a:pt x="1785780" y="1323439"/>
                </a:cubicBezTo>
                <a:cubicBezTo>
                  <a:pt x="1677685" y="1343544"/>
                  <a:pt x="1337811" y="1318863"/>
                  <a:pt x="1220659" y="1323439"/>
                </a:cubicBezTo>
                <a:cubicBezTo>
                  <a:pt x="1103507" y="1328015"/>
                  <a:pt x="857407" y="1263651"/>
                  <a:pt x="565120" y="1323439"/>
                </a:cubicBezTo>
                <a:cubicBezTo>
                  <a:pt x="272833" y="1383227"/>
                  <a:pt x="156004" y="1292851"/>
                  <a:pt x="0" y="1323439"/>
                </a:cubicBezTo>
                <a:cubicBezTo>
                  <a:pt x="-47982" y="1225173"/>
                  <a:pt x="38072" y="995823"/>
                  <a:pt x="0" y="855824"/>
                </a:cubicBezTo>
                <a:cubicBezTo>
                  <a:pt x="-38072" y="715825"/>
                  <a:pt x="2812" y="594175"/>
                  <a:pt x="0" y="414678"/>
                </a:cubicBezTo>
                <a:cubicBezTo>
                  <a:pt x="-2812" y="235181"/>
                  <a:pt x="48395" y="125578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>
                <a:latin typeface="Comic Sans MS" panose="030F0702030302020204" pitchFamily="66" charset="0"/>
              </a:rPr>
              <a:t>Personal, Social &amp; Emotional</a:t>
            </a:r>
          </a:p>
          <a:p>
            <a:pPr algn="ctr"/>
            <a:endParaRPr lang="en-GB" sz="1600" b="1" u="sng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If I need help I will know that adults in Nursery can help 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learn how to look after and tidy up resources in my school.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that water is a healthy option to drink.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know how to play partner games with my friends.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449736" y="4888526"/>
            <a:ext cx="2719377" cy="1846659"/>
          </a:xfrm>
          <a:custGeom>
            <a:avLst/>
            <a:gdLst>
              <a:gd name="csX0" fmla="*/ 0 w 2719377"/>
              <a:gd name="csY0" fmla="*/ 0 h 1846659"/>
              <a:gd name="csX1" fmla="*/ 598263 w 2719377"/>
              <a:gd name="csY1" fmla="*/ 0 h 1846659"/>
              <a:gd name="csX2" fmla="*/ 1196526 w 2719377"/>
              <a:gd name="csY2" fmla="*/ 0 h 1846659"/>
              <a:gd name="csX3" fmla="*/ 1767595 w 2719377"/>
              <a:gd name="csY3" fmla="*/ 0 h 1846659"/>
              <a:gd name="csX4" fmla="*/ 2719377 w 2719377"/>
              <a:gd name="csY4" fmla="*/ 0 h 1846659"/>
              <a:gd name="csX5" fmla="*/ 2719377 w 2719377"/>
              <a:gd name="csY5" fmla="*/ 406265 h 1846659"/>
              <a:gd name="csX6" fmla="*/ 2719377 w 2719377"/>
              <a:gd name="csY6" fmla="*/ 904863 h 1846659"/>
              <a:gd name="csX7" fmla="*/ 2719377 w 2719377"/>
              <a:gd name="csY7" fmla="*/ 1329594 h 1846659"/>
              <a:gd name="csX8" fmla="*/ 2719377 w 2719377"/>
              <a:gd name="csY8" fmla="*/ 1846659 h 1846659"/>
              <a:gd name="csX9" fmla="*/ 2229889 w 2719377"/>
              <a:gd name="csY9" fmla="*/ 1846659 h 1846659"/>
              <a:gd name="csX10" fmla="*/ 1631626 w 2719377"/>
              <a:gd name="csY10" fmla="*/ 1846659 h 1846659"/>
              <a:gd name="csX11" fmla="*/ 1169332 w 2719377"/>
              <a:gd name="csY11" fmla="*/ 1846659 h 1846659"/>
              <a:gd name="csX12" fmla="*/ 571069 w 2719377"/>
              <a:gd name="csY12" fmla="*/ 1846659 h 1846659"/>
              <a:gd name="csX13" fmla="*/ 0 w 2719377"/>
              <a:gd name="csY13" fmla="*/ 1846659 h 1846659"/>
              <a:gd name="csX14" fmla="*/ 0 w 2719377"/>
              <a:gd name="csY14" fmla="*/ 1440394 h 1846659"/>
              <a:gd name="csX15" fmla="*/ 0 w 2719377"/>
              <a:gd name="csY15" fmla="*/ 1034129 h 1846659"/>
              <a:gd name="csX16" fmla="*/ 0 w 2719377"/>
              <a:gd name="csY16" fmla="*/ 627864 h 1846659"/>
              <a:gd name="csX17" fmla="*/ 0 w 2719377"/>
              <a:gd name="csY17" fmla="*/ 0 h 18466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2719377" h="1846659" fill="none" extrusionOk="0">
                <a:moveTo>
                  <a:pt x="0" y="0"/>
                </a:moveTo>
                <a:cubicBezTo>
                  <a:pt x="257909" y="-66706"/>
                  <a:pt x="412197" y="20206"/>
                  <a:pt x="598263" y="0"/>
                </a:cubicBezTo>
                <a:cubicBezTo>
                  <a:pt x="784329" y="-20206"/>
                  <a:pt x="986650" y="57210"/>
                  <a:pt x="1196526" y="0"/>
                </a:cubicBezTo>
                <a:cubicBezTo>
                  <a:pt x="1406402" y="-57210"/>
                  <a:pt x="1642699" y="15573"/>
                  <a:pt x="1767595" y="0"/>
                </a:cubicBezTo>
                <a:cubicBezTo>
                  <a:pt x="1892491" y="-15573"/>
                  <a:pt x="2292193" y="112330"/>
                  <a:pt x="2719377" y="0"/>
                </a:cubicBezTo>
                <a:cubicBezTo>
                  <a:pt x="2758222" y="108505"/>
                  <a:pt x="2689422" y="276858"/>
                  <a:pt x="2719377" y="406265"/>
                </a:cubicBezTo>
                <a:cubicBezTo>
                  <a:pt x="2749332" y="535672"/>
                  <a:pt x="2685183" y="721363"/>
                  <a:pt x="2719377" y="904863"/>
                </a:cubicBezTo>
                <a:cubicBezTo>
                  <a:pt x="2753571" y="1088363"/>
                  <a:pt x="2676637" y="1190116"/>
                  <a:pt x="2719377" y="1329594"/>
                </a:cubicBezTo>
                <a:cubicBezTo>
                  <a:pt x="2762117" y="1469072"/>
                  <a:pt x="2706211" y="1742157"/>
                  <a:pt x="2719377" y="1846659"/>
                </a:cubicBezTo>
                <a:cubicBezTo>
                  <a:pt x="2547789" y="1903670"/>
                  <a:pt x="2373700" y="1820140"/>
                  <a:pt x="2229889" y="1846659"/>
                </a:cubicBezTo>
                <a:cubicBezTo>
                  <a:pt x="2086078" y="1873178"/>
                  <a:pt x="1833803" y="1777257"/>
                  <a:pt x="1631626" y="1846659"/>
                </a:cubicBezTo>
                <a:cubicBezTo>
                  <a:pt x="1429449" y="1916061"/>
                  <a:pt x="1349580" y="1830413"/>
                  <a:pt x="1169332" y="1846659"/>
                </a:cubicBezTo>
                <a:cubicBezTo>
                  <a:pt x="989084" y="1862905"/>
                  <a:pt x="752278" y="1834554"/>
                  <a:pt x="571069" y="1846659"/>
                </a:cubicBezTo>
                <a:cubicBezTo>
                  <a:pt x="389860" y="1858764"/>
                  <a:pt x="164632" y="1821191"/>
                  <a:pt x="0" y="1846659"/>
                </a:cubicBezTo>
                <a:cubicBezTo>
                  <a:pt x="-41136" y="1701353"/>
                  <a:pt x="4550" y="1599797"/>
                  <a:pt x="0" y="1440394"/>
                </a:cubicBezTo>
                <a:cubicBezTo>
                  <a:pt x="-4550" y="1280992"/>
                  <a:pt x="1862" y="1177685"/>
                  <a:pt x="0" y="1034129"/>
                </a:cubicBezTo>
                <a:cubicBezTo>
                  <a:pt x="-1862" y="890573"/>
                  <a:pt x="45720" y="819820"/>
                  <a:pt x="0" y="627864"/>
                </a:cubicBezTo>
                <a:cubicBezTo>
                  <a:pt x="-45720" y="435909"/>
                  <a:pt x="30236" y="207930"/>
                  <a:pt x="0" y="0"/>
                </a:cubicBezTo>
                <a:close/>
              </a:path>
              <a:path w="2719377" h="1846659" stroke="0" extrusionOk="0">
                <a:moveTo>
                  <a:pt x="0" y="0"/>
                </a:moveTo>
                <a:cubicBezTo>
                  <a:pt x="210790" y="-19011"/>
                  <a:pt x="331678" y="57906"/>
                  <a:pt x="598263" y="0"/>
                </a:cubicBezTo>
                <a:cubicBezTo>
                  <a:pt x="864848" y="-57906"/>
                  <a:pt x="916372" y="255"/>
                  <a:pt x="1087751" y="0"/>
                </a:cubicBezTo>
                <a:cubicBezTo>
                  <a:pt x="1259130" y="-255"/>
                  <a:pt x="1376349" y="53222"/>
                  <a:pt x="1577239" y="0"/>
                </a:cubicBezTo>
                <a:cubicBezTo>
                  <a:pt x="1778129" y="-53222"/>
                  <a:pt x="1907310" y="28657"/>
                  <a:pt x="2175502" y="0"/>
                </a:cubicBezTo>
                <a:cubicBezTo>
                  <a:pt x="2443694" y="-28657"/>
                  <a:pt x="2552619" y="33017"/>
                  <a:pt x="2719377" y="0"/>
                </a:cubicBezTo>
                <a:cubicBezTo>
                  <a:pt x="2765141" y="197694"/>
                  <a:pt x="2702813" y="338995"/>
                  <a:pt x="2719377" y="443198"/>
                </a:cubicBezTo>
                <a:cubicBezTo>
                  <a:pt x="2735941" y="547401"/>
                  <a:pt x="2712821" y="706030"/>
                  <a:pt x="2719377" y="886396"/>
                </a:cubicBezTo>
                <a:cubicBezTo>
                  <a:pt x="2725933" y="1066762"/>
                  <a:pt x="2669137" y="1132125"/>
                  <a:pt x="2719377" y="1311128"/>
                </a:cubicBezTo>
                <a:cubicBezTo>
                  <a:pt x="2769617" y="1490131"/>
                  <a:pt x="2658322" y="1612400"/>
                  <a:pt x="2719377" y="1846659"/>
                </a:cubicBezTo>
                <a:cubicBezTo>
                  <a:pt x="2453174" y="1907821"/>
                  <a:pt x="2312325" y="1789129"/>
                  <a:pt x="2175502" y="1846659"/>
                </a:cubicBezTo>
                <a:cubicBezTo>
                  <a:pt x="2038679" y="1904189"/>
                  <a:pt x="1838023" y="1799563"/>
                  <a:pt x="1604432" y="1846659"/>
                </a:cubicBezTo>
                <a:cubicBezTo>
                  <a:pt x="1370841" y="1893755"/>
                  <a:pt x="1193994" y="1775893"/>
                  <a:pt x="1006169" y="1846659"/>
                </a:cubicBezTo>
                <a:cubicBezTo>
                  <a:pt x="818344" y="1917425"/>
                  <a:pt x="397520" y="1800493"/>
                  <a:pt x="0" y="1846659"/>
                </a:cubicBezTo>
                <a:cubicBezTo>
                  <a:pt x="-22840" y="1606396"/>
                  <a:pt x="37019" y="1553010"/>
                  <a:pt x="0" y="1348061"/>
                </a:cubicBezTo>
                <a:cubicBezTo>
                  <a:pt x="-37019" y="1143112"/>
                  <a:pt x="32603" y="1048604"/>
                  <a:pt x="0" y="941796"/>
                </a:cubicBezTo>
                <a:cubicBezTo>
                  <a:pt x="-32603" y="834988"/>
                  <a:pt x="49337" y="597887"/>
                  <a:pt x="0" y="443198"/>
                </a:cubicBezTo>
                <a:cubicBezTo>
                  <a:pt x="-49337" y="288509"/>
                  <a:pt x="20" y="204121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Maths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count in correspondence to 5, knowing that the total is 5.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show ‘finger numbers’ up to 5.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 I will use language including tall, long, short.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Infant" pitchFamily="2" charset="0"/>
              </a:rPr>
              <a:t>I will begin to identify some 2D shapes.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1200" b="1" u="sng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63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13371</TotalTime>
  <Words>559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Ink Free</vt:lpstr>
      <vt:lpstr>SassoonPrimaryInfant</vt:lpstr>
      <vt:lpstr>SassoonPrimaryType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Louise Storey</dc:creator>
  <cp:lastModifiedBy>danielle smith</cp:lastModifiedBy>
  <cp:revision>40</cp:revision>
  <cp:lastPrinted>2023-11-02T12:15:03Z</cp:lastPrinted>
  <dcterms:created xsi:type="dcterms:W3CDTF">2021-11-04T19:05:48Z</dcterms:created>
  <dcterms:modified xsi:type="dcterms:W3CDTF">2026-01-07T14:08:37Z</dcterms:modified>
</cp:coreProperties>
</file>