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B3"/>
    <a:srgbClr val="E0C1FF"/>
    <a:srgbClr val="CC99FF"/>
    <a:srgbClr val="FFCC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552EC0-9D48-4293-B471-DE92FAAC8992}" v="2" dt="2026-06-03T11:10:05.7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138" y="-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smith" userId="2923164f-c42c-4fd6-8532-e005831cd671" providerId="ADAL" clId="{354A700E-765B-4E44-BB13-60E473A444CE}"/>
    <pc:docChg chg="undo redo custSel modSld">
      <pc:chgData name="danielle smith" userId="2923164f-c42c-4fd6-8532-e005831cd671" providerId="ADAL" clId="{354A700E-765B-4E44-BB13-60E473A444CE}" dt="2026-06-04T07:25:41.185" v="1201" actId="20577"/>
      <pc:docMkLst>
        <pc:docMk/>
      </pc:docMkLst>
      <pc:sldChg chg="addSp delSp modSp mod">
        <pc:chgData name="danielle smith" userId="2923164f-c42c-4fd6-8532-e005831cd671" providerId="ADAL" clId="{354A700E-765B-4E44-BB13-60E473A444CE}" dt="2026-06-04T07:25:41.185" v="1201" actId="20577"/>
        <pc:sldMkLst>
          <pc:docMk/>
          <pc:sldMk cId="2221631427" sldId="256"/>
        </pc:sldMkLst>
        <pc:spChg chg="mod">
          <ac:chgData name="danielle smith" userId="2923164f-c42c-4fd6-8532-e005831cd671" providerId="ADAL" clId="{354A700E-765B-4E44-BB13-60E473A444CE}" dt="2026-06-03T15:48:28.804" v="943" actId="313"/>
          <ac:spMkLst>
            <pc:docMk/>
            <pc:sldMk cId="2221631427" sldId="256"/>
            <ac:spMk id="2" creationId="{00000000-0000-0000-0000-000000000000}"/>
          </ac:spMkLst>
        </pc:spChg>
        <pc:spChg chg="mod">
          <ac:chgData name="danielle smith" userId="2923164f-c42c-4fd6-8532-e005831cd671" providerId="ADAL" clId="{354A700E-765B-4E44-BB13-60E473A444CE}" dt="2026-06-03T15:49:55.620" v="1018" actId="20577"/>
          <ac:spMkLst>
            <pc:docMk/>
            <pc:sldMk cId="2221631427" sldId="256"/>
            <ac:spMk id="4" creationId="{F3EAC452-F8A5-424E-A98B-1C9C04470125}"/>
          </ac:spMkLst>
        </pc:spChg>
        <pc:spChg chg="mod">
          <ac:chgData name="danielle smith" userId="2923164f-c42c-4fd6-8532-e005831cd671" providerId="ADAL" clId="{354A700E-765B-4E44-BB13-60E473A444CE}" dt="2026-06-03T15:53:06.726" v="1114" actId="20577"/>
          <ac:spMkLst>
            <pc:docMk/>
            <pc:sldMk cId="2221631427" sldId="256"/>
            <ac:spMk id="8" creationId="{9078B7C6-8360-44D3-9258-FE0053C4CED2}"/>
          </ac:spMkLst>
        </pc:spChg>
        <pc:spChg chg="mod">
          <ac:chgData name="danielle smith" userId="2923164f-c42c-4fd6-8532-e005831cd671" providerId="ADAL" clId="{354A700E-765B-4E44-BB13-60E473A444CE}" dt="2026-06-03T15:51:27.737" v="1043" actId="20577"/>
          <ac:spMkLst>
            <pc:docMk/>
            <pc:sldMk cId="2221631427" sldId="256"/>
            <ac:spMk id="11" creationId="{49C6A523-5BE9-4D06-9947-98EF4E15BC3F}"/>
          </ac:spMkLst>
        </pc:spChg>
        <pc:spChg chg="mod">
          <ac:chgData name="danielle smith" userId="2923164f-c42c-4fd6-8532-e005831cd671" providerId="ADAL" clId="{354A700E-765B-4E44-BB13-60E473A444CE}" dt="2026-06-03T15:52:04.707" v="1056" actId="12"/>
          <ac:spMkLst>
            <pc:docMk/>
            <pc:sldMk cId="2221631427" sldId="256"/>
            <ac:spMk id="12" creationId="{EFA56571-F201-4E22-AD7A-6458C5081D33}"/>
          </ac:spMkLst>
        </pc:spChg>
        <pc:spChg chg="mod">
          <ac:chgData name="danielle smith" userId="2923164f-c42c-4fd6-8532-e005831cd671" providerId="ADAL" clId="{354A700E-765B-4E44-BB13-60E473A444CE}" dt="2026-06-03T15:50:24.726" v="1023" actId="1076"/>
          <ac:spMkLst>
            <pc:docMk/>
            <pc:sldMk cId="2221631427" sldId="256"/>
            <ac:spMk id="15" creationId="{623911F2-5E3A-4945-9CE5-D754BEBA15F1}"/>
          </ac:spMkLst>
        </pc:spChg>
        <pc:spChg chg="mod">
          <ac:chgData name="danielle smith" userId="2923164f-c42c-4fd6-8532-e005831cd671" providerId="ADAL" clId="{354A700E-765B-4E44-BB13-60E473A444CE}" dt="2026-06-03T15:49:21.530" v="1009" actId="115"/>
          <ac:spMkLst>
            <pc:docMk/>
            <pc:sldMk cId="2221631427" sldId="256"/>
            <ac:spMk id="18" creationId="{2269B91D-84A5-4D71-A40F-7578C168F866}"/>
          </ac:spMkLst>
        </pc:spChg>
        <pc:spChg chg="mod">
          <ac:chgData name="danielle smith" userId="2923164f-c42c-4fd6-8532-e005831cd671" providerId="ADAL" clId="{354A700E-765B-4E44-BB13-60E473A444CE}" dt="2026-06-03T15:49:35.770" v="1010" actId="1076"/>
          <ac:spMkLst>
            <pc:docMk/>
            <pc:sldMk cId="2221631427" sldId="256"/>
            <ac:spMk id="19" creationId="{49C6A523-5BE9-4D06-9947-98EF4E15BC3F}"/>
          </ac:spMkLst>
        </pc:spChg>
        <pc:spChg chg="mod">
          <ac:chgData name="danielle smith" userId="2923164f-c42c-4fd6-8532-e005831cd671" providerId="ADAL" clId="{354A700E-765B-4E44-BB13-60E473A444CE}" dt="2026-06-03T15:50:15.038" v="1022" actId="1076"/>
          <ac:spMkLst>
            <pc:docMk/>
            <pc:sldMk cId="2221631427" sldId="256"/>
            <ac:spMk id="20" creationId="{EFA56571-F201-4E22-AD7A-6458C5081D33}"/>
          </ac:spMkLst>
        </pc:spChg>
        <pc:grpChg chg="add del">
          <ac:chgData name="danielle smith" userId="2923164f-c42c-4fd6-8532-e005831cd671" providerId="ADAL" clId="{354A700E-765B-4E44-BB13-60E473A444CE}" dt="2026-06-03T11:10:05.799" v="1" actId="478"/>
          <ac:grpSpMkLst>
            <pc:docMk/>
            <pc:sldMk cId="2221631427" sldId="256"/>
            <ac:grpSpMk id="17" creationId="{1F907336-AC06-407B-9169-29C15CEF8A2E}"/>
          </ac:grpSpMkLst>
        </pc:grpChg>
        <pc:graphicFrameChg chg="modGraphic">
          <ac:chgData name="danielle smith" userId="2923164f-c42c-4fd6-8532-e005831cd671" providerId="ADAL" clId="{354A700E-765B-4E44-BB13-60E473A444CE}" dt="2026-06-04T07:25:41.185" v="1201" actId="20577"/>
          <ac:graphicFrameMkLst>
            <pc:docMk/>
            <pc:sldMk cId="2221631427" sldId="256"/>
            <ac:graphicFrameMk id="7" creationId="{35BB5BDB-CA4E-465F-AA87-BC86730E51D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E2C1-56A0-4FAE-87B4-55881A742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39E587-7D83-478C-851B-6CAEDB02A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18D60-8D81-4B26-9505-19B4C165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408-8DCC-46F2-A6B0-CCCB7A23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8B9A4-CD2A-4E58-B1E1-A924BCED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8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46C62-D74A-40D1-9488-037C4485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0B005-5344-41B2-9D74-5697C6388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E7E06-F369-4907-A74E-83F5CF1B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30ADF-0053-4901-B5F9-9D2CBFAC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122A5-5DBA-4FE6-AA8B-C81472BC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5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5625E-5A84-4134-BD7F-270E8BEB4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EBDB3-9E76-4635-B985-3FBF51A08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BB368-07AE-44AC-B359-9AA260743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B846-C9E1-4629-94EE-28DBDB907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BC9A7-7858-44C7-88F6-7DB99897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54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7B3D-6D3A-4F1E-9DA6-D97442D0C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1F62D-2D98-4D80-92B8-1A370061D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8F299-348C-475B-9E13-7D55A671A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69C5E-35DB-4956-A7A2-D2E9AE33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04B71-F9D2-49DD-A638-4125B754A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0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4D55-0032-47EF-8367-474670B5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F0A16-9A62-40E9-8F51-9842E7132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06B45-6F69-4A1A-A77A-88D8F9FD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DCA00-81FB-4717-B38C-3C92D041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12DE4-D37D-4C5B-936B-FE73C9B7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6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956D8-DD45-4DDF-A6DE-242B6EC4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ADD39-8EB9-4292-88B7-3DA869D26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65F2FD-AB95-4CB1-B67E-CA0B0B03F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98C62-30CF-48CC-863B-626A715F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133AD-E86D-4D25-9EB2-4ACD493E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D4F70-EC15-4E60-A237-45B16C69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73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1E84-1C86-470C-BED6-BA071F48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ACCC5-F1FE-4E82-AAA1-4121A7313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AFB2D-C040-4406-9DC1-514D1C5C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55901-A1D6-4578-BB41-64C701339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2ECAF-DEC4-4311-967F-CE511AB21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5DDDD-2039-4C73-9DDC-F6224674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AC434-5B78-4F8F-8AAE-5D3FE5460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41D80-4AA3-41AD-934E-F95776429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37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39540-8D4D-4F37-93A2-9507BE982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2CF5B-49B8-4158-AAC7-DCE84617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717BA9-CED5-4CB1-9D06-2DAAD322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BC968-8F04-4EFD-AAB1-10124F1C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2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580A02-1A02-4ED3-B715-0CCB899EC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DF5DF-08F4-46E4-9224-89B5838C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61B70-8B0E-4B1E-9728-246681A9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738DC-4651-4C1F-808E-8BCD35389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147E3-111B-4C22-B0A4-83864656B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E6705-D0ED-4D53-B80B-F9AC1414A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ED66B-B6B4-46CD-9236-9874B00A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5369FE-46E0-4962-B4FB-B91BFA66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576B0-076E-4803-A805-6CF9DB5A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2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EDB8C-CCCC-4E24-99DF-E66648FB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9B408-2FFA-4F8C-9F8C-2C80A5B32C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EB5E1-0FB5-4428-ACEC-F5B8AC58C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27ECD-9F79-4EB8-B20B-F75C0687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E396A-5DC5-4D24-97CF-CE4998045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81CB5-2069-4F9E-AC1E-84E411F5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84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CFFD19-A207-47D2-9363-300E8F90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99CEF-E592-4CCE-A23E-82A1D2A3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9A39E-20D0-4365-80B5-FA31881C2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279B3-2F3E-43E3-A7AA-68EA03493B2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9FA22-3084-466E-AFFA-E52AED3D2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40D43-F92C-41C9-BBFC-77221551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EAC452-F8A5-424E-A98B-1C9C04470125}"/>
              </a:ext>
            </a:extLst>
          </p:cNvPr>
          <p:cNvSpPr txBox="1"/>
          <p:nvPr/>
        </p:nvSpPr>
        <p:spPr>
          <a:xfrm>
            <a:off x="3144896" y="124450"/>
            <a:ext cx="6505448" cy="73866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Comic Sans MS" panose="030F0702030302020204" pitchFamily="66" charset="0"/>
              </a:rPr>
              <a:t>Nursery </a:t>
            </a:r>
          </a:p>
          <a:p>
            <a:pPr algn="ctr"/>
            <a:r>
              <a:rPr lang="en-GB" sz="1400" b="1" u="sng" dirty="0">
                <a:latin typeface="Comic Sans MS" panose="030F0702030302020204" pitchFamily="66" charset="0"/>
              </a:rPr>
              <a:t>SUMMER 1  03.06.26-22.07.26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What will I be learning this half term?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5BB5BDB-CA4E-465F-AA87-BC86730E5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446357"/>
              </p:ext>
            </p:extLst>
          </p:nvPr>
        </p:nvGraphicFramePr>
        <p:xfrm>
          <a:off x="10643416" y="3861335"/>
          <a:ext cx="1241364" cy="242246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41364">
                  <a:extLst>
                    <a:ext uri="{9D8B030D-6E8A-4147-A177-3AD203B41FA5}">
                      <a16:colId xmlns:a16="http://schemas.microsoft.com/office/drawing/2014/main" val="50766947"/>
                    </a:ext>
                  </a:extLst>
                </a:gridCol>
              </a:tblGrid>
              <a:tr h="49236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Ink Free" panose="03080402000500000000" pitchFamily="66" charset="0"/>
                        </a:rPr>
                        <a:t>Key Vocabulary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latin typeface="Ink Free" panose="03080402000500000000" pitchFamily="66" charset="0"/>
                        </a:rPr>
                        <a:t>Habitat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056404"/>
                  </a:ext>
                </a:extLst>
              </a:tr>
              <a:tr h="24591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Insect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731455"/>
                  </a:ext>
                </a:extLst>
              </a:tr>
              <a:tr h="24591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Wildlife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400979"/>
                  </a:ext>
                </a:extLst>
              </a:tr>
              <a:tr h="24591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Pattern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722435"/>
                  </a:ext>
                </a:extLst>
              </a:tr>
              <a:tr h="1107135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Repeated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Error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Float/sink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Ink Free" panose="03080402000500000000" pitchFamily="66" charset="0"/>
                        </a:rPr>
                        <a:t>Phoneme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latin typeface="Ink Free" panose="030804020005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6245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78B7C6-8360-44D3-9258-FE0053C4CED2}"/>
              </a:ext>
            </a:extLst>
          </p:cNvPr>
          <p:cNvSpPr txBox="1"/>
          <p:nvPr/>
        </p:nvSpPr>
        <p:spPr>
          <a:xfrm>
            <a:off x="116419" y="139437"/>
            <a:ext cx="4028362" cy="2862322"/>
          </a:xfrm>
          <a:custGeom>
            <a:avLst/>
            <a:gdLst>
              <a:gd name="csX0" fmla="*/ 0 w 4028362"/>
              <a:gd name="csY0" fmla="*/ 0 h 2862322"/>
              <a:gd name="csX1" fmla="*/ 575480 w 4028362"/>
              <a:gd name="csY1" fmla="*/ 0 h 2862322"/>
              <a:gd name="csX2" fmla="*/ 1110677 w 4028362"/>
              <a:gd name="csY2" fmla="*/ 0 h 2862322"/>
              <a:gd name="csX3" fmla="*/ 1726441 w 4028362"/>
              <a:gd name="csY3" fmla="*/ 0 h 2862322"/>
              <a:gd name="csX4" fmla="*/ 2342205 w 4028362"/>
              <a:gd name="csY4" fmla="*/ 0 h 2862322"/>
              <a:gd name="csX5" fmla="*/ 2877401 w 4028362"/>
              <a:gd name="csY5" fmla="*/ 0 h 2862322"/>
              <a:gd name="csX6" fmla="*/ 3493165 w 4028362"/>
              <a:gd name="csY6" fmla="*/ 0 h 2862322"/>
              <a:gd name="csX7" fmla="*/ 4028362 w 4028362"/>
              <a:gd name="csY7" fmla="*/ 0 h 2862322"/>
              <a:gd name="csX8" fmla="*/ 4028362 w 4028362"/>
              <a:gd name="csY8" fmla="*/ 515218 h 2862322"/>
              <a:gd name="csX9" fmla="*/ 4028362 w 4028362"/>
              <a:gd name="csY9" fmla="*/ 1144929 h 2862322"/>
              <a:gd name="csX10" fmla="*/ 4028362 w 4028362"/>
              <a:gd name="csY10" fmla="*/ 1774640 h 2862322"/>
              <a:gd name="csX11" fmla="*/ 4028362 w 4028362"/>
              <a:gd name="csY11" fmla="*/ 2862322 h 2862322"/>
              <a:gd name="csX12" fmla="*/ 3412598 w 4028362"/>
              <a:gd name="csY12" fmla="*/ 2862322 h 2862322"/>
              <a:gd name="csX13" fmla="*/ 2957969 w 4028362"/>
              <a:gd name="csY13" fmla="*/ 2862322 h 2862322"/>
              <a:gd name="csX14" fmla="*/ 2463056 w 4028362"/>
              <a:gd name="csY14" fmla="*/ 2862322 h 2862322"/>
              <a:gd name="csX15" fmla="*/ 1807008 w 4028362"/>
              <a:gd name="csY15" fmla="*/ 2862322 h 2862322"/>
              <a:gd name="csX16" fmla="*/ 1191244 w 4028362"/>
              <a:gd name="csY16" fmla="*/ 2862322 h 2862322"/>
              <a:gd name="csX17" fmla="*/ 736615 w 4028362"/>
              <a:gd name="csY17" fmla="*/ 2862322 h 2862322"/>
              <a:gd name="csX18" fmla="*/ 0 w 4028362"/>
              <a:gd name="csY18" fmla="*/ 2862322 h 2862322"/>
              <a:gd name="csX19" fmla="*/ 0 w 4028362"/>
              <a:gd name="csY19" fmla="*/ 2318481 h 2862322"/>
              <a:gd name="csX20" fmla="*/ 0 w 4028362"/>
              <a:gd name="csY20" fmla="*/ 1831886 h 2862322"/>
              <a:gd name="csX21" fmla="*/ 0 w 4028362"/>
              <a:gd name="csY21" fmla="*/ 1230798 h 2862322"/>
              <a:gd name="csX22" fmla="*/ 0 w 4028362"/>
              <a:gd name="csY22" fmla="*/ 601088 h 2862322"/>
              <a:gd name="csX23" fmla="*/ 0 w 4028362"/>
              <a:gd name="csY23" fmla="*/ 0 h 28623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</a:cxnLst>
            <a:rect l="l" t="t" r="r" b="b"/>
            <a:pathLst>
              <a:path w="4028362" h="2862322" fill="none" extrusionOk="0">
                <a:moveTo>
                  <a:pt x="0" y="0"/>
                </a:moveTo>
                <a:cubicBezTo>
                  <a:pt x="190888" y="-15181"/>
                  <a:pt x="291238" y="33736"/>
                  <a:pt x="575480" y="0"/>
                </a:cubicBezTo>
                <a:cubicBezTo>
                  <a:pt x="859722" y="-33736"/>
                  <a:pt x="998117" y="45835"/>
                  <a:pt x="1110677" y="0"/>
                </a:cubicBezTo>
                <a:cubicBezTo>
                  <a:pt x="1223237" y="-45835"/>
                  <a:pt x="1419827" y="71576"/>
                  <a:pt x="1726441" y="0"/>
                </a:cubicBezTo>
                <a:cubicBezTo>
                  <a:pt x="2033055" y="-71576"/>
                  <a:pt x="2051044" y="1685"/>
                  <a:pt x="2342205" y="0"/>
                </a:cubicBezTo>
                <a:cubicBezTo>
                  <a:pt x="2633366" y="-1685"/>
                  <a:pt x="2765990" y="19653"/>
                  <a:pt x="2877401" y="0"/>
                </a:cubicBezTo>
                <a:cubicBezTo>
                  <a:pt x="2988812" y="-19653"/>
                  <a:pt x="3324189" y="36786"/>
                  <a:pt x="3493165" y="0"/>
                </a:cubicBezTo>
                <a:cubicBezTo>
                  <a:pt x="3662141" y="-36786"/>
                  <a:pt x="3919465" y="13858"/>
                  <a:pt x="4028362" y="0"/>
                </a:cubicBezTo>
                <a:cubicBezTo>
                  <a:pt x="4040893" y="144517"/>
                  <a:pt x="3994832" y="354504"/>
                  <a:pt x="4028362" y="515218"/>
                </a:cubicBezTo>
                <a:cubicBezTo>
                  <a:pt x="4061892" y="675932"/>
                  <a:pt x="4027059" y="1016070"/>
                  <a:pt x="4028362" y="1144929"/>
                </a:cubicBezTo>
                <a:cubicBezTo>
                  <a:pt x="4029665" y="1273788"/>
                  <a:pt x="3962593" y="1545709"/>
                  <a:pt x="4028362" y="1774640"/>
                </a:cubicBezTo>
                <a:cubicBezTo>
                  <a:pt x="4094131" y="2003571"/>
                  <a:pt x="4019487" y="2544851"/>
                  <a:pt x="4028362" y="2862322"/>
                </a:cubicBezTo>
                <a:cubicBezTo>
                  <a:pt x="3890152" y="2890703"/>
                  <a:pt x="3551704" y="2850779"/>
                  <a:pt x="3412598" y="2862322"/>
                </a:cubicBezTo>
                <a:cubicBezTo>
                  <a:pt x="3273492" y="2873865"/>
                  <a:pt x="3119570" y="2845325"/>
                  <a:pt x="2957969" y="2862322"/>
                </a:cubicBezTo>
                <a:cubicBezTo>
                  <a:pt x="2796368" y="2879319"/>
                  <a:pt x="2696528" y="2839184"/>
                  <a:pt x="2463056" y="2862322"/>
                </a:cubicBezTo>
                <a:cubicBezTo>
                  <a:pt x="2229584" y="2885460"/>
                  <a:pt x="2037941" y="2801279"/>
                  <a:pt x="1807008" y="2862322"/>
                </a:cubicBezTo>
                <a:cubicBezTo>
                  <a:pt x="1576075" y="2923365"/>
                  <a:pt x="1350244" y="2816396"/>
                  <a:pt x="1191244" y="2862322"/>
                </a:cubicBezTo>
                <a:cubicBezTo>
                  <a:pt x="1032244" y="2908248"/>
                  <a:pt x="870351" y="2833674"/>
                  <a:pt x="736615" y="2862322"/>
                </a:cubicBezTo>
                <a:cubicBezTo>
                  <a:pt x="602879" y="2890970"/>
                  <a:pt x="191218" y="2862277"/>
                  <a:pt x="0" y="2862322"/>
                </a:cubicBezTo>
                <a:cubicBezTo>
                  <a:pt x="-11031" y="2718094"/>
                  <a:pt x="58714" y="2553203"/>
                  <a:pt x="0" y="2318481"/>
                </a:cubicBezTo>
                <a:cubicBezTo>
                  <a:pt x="-58714" y="2083759"/>
                  <a:pt x="24962" y="1946958"/>
                  <a:pt x="0" y="1831886"/>
                </a:cubicBezTo>
                <a:cubicBezTo>
                  <a:pt x="-24962" y="1716815"/>
                  <a:pt x="15163" y="1482636"/>
                  <a:pt x="0" y="1230798"/>
                </a:cubicBezTo>
                <a:cubicBezTo>
                  <a:pt x="-15163" y="978960"/>
                  <a:pt x="47436" y="727884"/>
                  <a:pt x="0" y="601088"/>
                </a:cubicBezTo>
                <a:cubicBezTo>
                  <a:pt x="-47436" y="474292"/>
                  <a:pt x="21586" y="163573"/>
                  <a:pt x="0" y="0"/>
                </a:cubicBezTo>
                <a:close/>
              </a:path>
              <a:path w="4028362" h="2862322" stroke="0" extrusionOk="0">
                <a:moveTo>
                  <a:pt x="0" y="0"/>
                </a:moveTo>
                <a:cubicBezTo>
                  <a:pt x="281400" y="-858"/>
                  <a:pt x="353133" y="11998"/>
                  <a:pt x="656048" y="0"/>
                </a:cubicBezTo>
                <a:cubicBezTo>
                  <a:pt x="958963" y="-11998"/>
                  <a:pt x="926212" y="9411"/>
                  <a:pt x="1150961" y="0"/>
                </a:cubicBezTo>
                <a:cubicBezTo>
                  <a:pt x="1375710" y="-9411"/>
                  <a:pt x="1466189" y="25869"/>
                  <a:pt x="1645874" y="0"/>
                </a:cubicBezTo>
                <a:cubicBezTo>
                  <a:pt x="1825559" y="-25869"/>
                  <a:pt x="1998685" y="49248"/>
                  <a:pt x="2301921" y="0"/>
                </a:cubicBezTo>
                <a:cubicBezTo>
                  <a:pt x="2605157" y="-49248"/>
                  <a:pt x="2720318" y="27564"/>
                  <a:pt x="2877401" y="0"/>
                </a:cubicBezTo>
                <a:cubicBezTo>
                  <a:pt x="3034484" y="-27564"/>
                  <a:pt x="3177152" y="20175"/>
                  <a:pt x="3412598" y="0"/>
                </a:cubicBezTo>
                <a:cubicBezTo>
                  <a:pt x="3648044" y="-20175"/>
                  <a:pt x="3848190" y="72913"/>
                  <a:pt x="4028362" y="0"/>
                </a:cubicBezTo>
                <a:cubicBezTo>
                  <a:pt x="4041072" y="216988"/>
                  <a:pt x="4023116" y="360012"/>
                  <a:pt x="4028362" y="572464"/>
                </a:cubicBezTo>
                <a:cubicBezTo>
                  <a:pt x="4033608" y="784916"/>
                  <a:pt x="4027429" y="939108"/>
                  <a:pt x="4028362" y="1144929"/>
                </a:cubicBezTo>
                <a:cubicBezTo>
                  <a:pt x="4029295" y="1350751"/>
                  <a:pt x="3965119" y="1465396"/>
                  <a:pt x="4028362" y="1717393"/>
                </a:cubicBezTo>
                <a:cubicBezTo>
                  <a:pt x="4091605" y="1969390"/>
                  <a:pt x="3985221" y="2080690"/>
                  <a:pt x="4028362" y="2203988"/>
                </a:cubicBezTo>
                <a:cubicBezTo>
                  <a:pt x="4071503" y="2327286"/>
                  <a:pt x="3984638" y="2682309"/>
                  <a:pt x="4028362" y="2862322"/>
                </a:cubicBezTo>
                <a:cubicBezTo>
                  <a:pt x="3843149" y="2893549"/>
                  <a:pt x="3769642" y="2845646"/>
                  <a:pt x="3573733" y="2862322"/>
                </a:cubicBezTo>
                <a:cubicBezTo>
                  <a:pt x="3377824" y="2878998"/>
                  <a:pt x="3183189" y="2812650"/>
                  <a:pt x="2917685" y="2862322"/>
                </a:cubicBezTo>
                <a:cubicBezTo>
                  <a:pt x="2652181" y="2911994"/>
                  <a:pt x="2609132" y="2801420"/>
                  <a:pt x="2382488" y="2862322"/>
                </a:cubicBezTo>
                <a:cubicBezTo>
                  <a:pt x="2155844" y="2923224"/>
                  <a:pt x="2069648" y="2811600"/>
                  <a:pt x="1847292" y="2862322"/>
                </a:cubicBezTo>
                <a:cubicBezTo>
                  <a:pt x="1624936" y="2913044"/>
                  <a:pt x="1400439" y="2817213"/>
                  <a:pt x="1271811" y="2862322"/>
                </a:cubicBezTo>
                <a:cubicBezTo>
                  <a:pt x="1143183" y="2907431"/>
                  <a:pt x="850117" y="2852281"/>
                  <a:pt x="615764" y="2862322"/>
                </a:cubicBezTo>
                <a:cubicBezTo>
                  <a:pt x="381411" y="2872363"/>
                  <a:pt x="175956" y="2828947"/>
                  <a:pt x="0" y="2862322"/>
                </a:cubicBezTo>
                <a:cubicBezTo>
                  <a:pt x="-17732" y="2722587"/>
                  <a:pt x="15793" y="2406519"/>
                  <a:pt x="0" y="2232611"/>
                </a:cubicBezTo>
                <a:cubicBezTo>
                  <a:pt x="-15793" y="2058703"/>
                  <a:pt x="49795" y="1793165"/>
                  <a:pt x="0" y="1660147"/>
                </a:cubicBezTo>
                <a:cubicBezTo>
                  <a:pt x="-49795" y="1527129"/>
                  <a:pt x="20339" y="1339992"/>
                  <a:pt x="0" y="1087682"/>
                </a:cubicBezTo>
                <a:cubicBezTo>
                  <a:pt x="-20339" y="835373"/>
                  <a:pt x="42307" y="648064"/>
                  <a:pt x="0" y="515218"/>
                </a:cubicBezTo>
                <a:cubicBezTo>
                  <a:pt x="-42307" y="382372"/>
                  <a:pt x="5979" y="200864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C&amp;L, Phonics &amp; Literacy</a:t>
            </a:r>
            <a:r>
              <a:rPr lang="en-GB" sz="1200" dirty="0">
                <a:latin typeface="SassoonPrimaryType" pitchFamily="2" charset="0"/>
              </a:rPr>
              <a:t>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begin to pay attention to more than one thing at a time.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 I will know and retell the story ‘The Hungry Caterpillar’.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and use vocabulary linked to their theme ‘Magnificent Minibeasts' including wild, pet, habitat, wildlife 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how to read from left to right and top to bottom.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read and re-read a selection of books to engage in conversations about the story, develop understanding and learn new vocabulary.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begin the Basics 2 SSPS will know the SSPS pictures for  e, u, r, h, b, f, j, v, w, x, y, z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write my name.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C6A523-5BE9-4D06-9947-98EF4E15BC3F}"/>
              </a:ext>
            </a:extLst>
          </p:cNvPr>
          <p:cNvSpPr txBox="1"/>
          <p:nvPr/>
        </p:nvSpPr>
        <p:spPr>
          <a:xfrm>
            <a:off x="3913761" y="3486909"/>
            <a:ext cx="3150429" cy="3785652"/>
          </a:xfrm>
          <a:custGeom>
            <a:avLst/>
            <a:gdLst>
              <a:gd name="csX0" fmla="*/ 0 w 3150429"/>
              <a:gd name="csY0" fmla="*/ 0 h 3785652"/>
              <a:gd name="csX1" fmla="*/ 462063 w 3150429"/>
              <a:gd name="csY1" fmla="*/ 0 h 3785652"/>
              <a:gd name="csX2" fmla="*/ 1018639 w 3150429"/>
              <a:gd name="csY2" fmla="*/ 0 h 3785652"/>
              <a:gd name="csX3" fmla="*/ 1575215 w 3150429"/>
              <a:gd name="csY3" fmla="*/ 0 h 3785652"/>
              <a:gd name="csX4" fmla="*/ 2068782 w 3150429"/>
              <a:gd name="csY4" fmla="*/ 0 h 3785652"/>
              <a:gd name="csX5" fmla="*/ 2625357 w 3150429"/>
              <a:gd name="csY5" fmla="*/ 0 h 3785652"/>
              <a:gd name="csX6" fmla="*/ 3150429 w 3150429"/>
              <a:gd name="csY6" fmla="*/ 0 h 3785652"/>
              <a:gd name="csX7" fmla="*/ 3150429 w 3150429"/>
              <a:gd name="csY7" fmla="*/ 465094 h 3785652"/>
              <a:gd name="csX8" fmla="*/ 3150429 w 3150429"/>
              <a:gd name="csY8" fmla="*/ 1081615 h 3785652"/>
              <a:gd name="csX9" fmla="*/ 3150429 w 3150429"/>
              <a:gd name="csY9" fmla="*/ 1698135 h 3785652"/>
              <a:gd name="csX10" fmla="*/ 3150429 w 3150429"/>
              <a:gd name="csY10" fmla="*/ 2314656 h 3785652"/>
              <a:gd name="csX11" fmla="*/ 3150429 w 3150429"/>
              <a:gd name="csY11" fmla="*/ 2893320 h 3785652"/>
              <a:gd name="csX12" fmla="*/ 3150429 w 3150429"/>
              <a:gd name="csY12" fmla="*/ 3785652 h 3785652"/>
              <a:gd name="csX13" fmla="*/ 2593853 w 3150429"/>
              <a:gd name="csY13" fmla="*/ 3785652 h 3785652"/>
              <a:gd name="csX14" fmla="*/ 2005773 w 3150429"/>
              <a:gd name="csY14" fmla="*/ 3785652 h 3785652"/>
              <a:gd name="csX15" fmla="*/ 1449197 w 3150429"/>
              <a:gd name="csY15" fmla="*/ 3785652 h 3785652"/>
              <a:gd name="csX16" fmla="*/ 1018639 w 3150429"/>
              <a:gd name="csY16" fmla="*/ 3785652 h 3785652"/>
              <a:gd name="csX17" fmla="*/ 588080 w 3150429"/>
              <a:gd name="csY17" fmla="*/ 3785652 h 3785652"/>
              <a:gd name="csX18" fmla="*/ 0 w 3150429"/>
              <a:gd name="csY18" fmla="*/ 3785652 h 3785652"/>
              <a:gd name="csX19" fmla="*/ 0 w 3150429"/>
              <a:gd name="csY19" fmla="*/ 3320558 h 3785652"/>
              <a:gd name="csX20" fmla="*/ 0 w 3150429"/>
              <a:gd name="csY20" fmla="*/ 2741894 h 3785652"/>
              <a:gd name="csX21" fmla="*/ 0 w 3150429"/>
              <a:gd name="csY21" fmla="*/ 2125373 h 3785652"/>
              <a:gd name="csX22" fmla="*/ 0 w 3150429"/>
              <a:gd name="csY22" fmla="*/ 1622422 h 3785652"/>
              <a:gd name="csX23" fmla="*/ 0 w 3150429"/>
              <a:gd name="csY23" fmla="*/ 1081615 h 3785652"/>
              <a:gd name="csX24" fmla="*/ 0 w 3150429"/>
              <a:gd name="csY24" fmla="*/ 502951 h 3785652"/>
              <a:gd name="csX25" fmla="*/ 0 w 3150429"/>
              <a:gd name="csY25" fmla="*/ 0 h 378565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3150429" h="3785652" fill="none" extrusionOk="0">
                <a:moveTo>
                  <a:pt x="0" y="0"/>
                </a:moveTo>
                <a:cubicBezTo>
                  <a:pt x="185938" y="-19915"/>
                  <a:pt x="298459" y="52628"/>
                  <a:pt x="462063" y="0"/>
                </a:cubicBezTo>
                <a:cubicBezTo>
                  <a:pt x="625667" y="-52628"/>
                  <a:pt x="787449" y="36378"/>
                  <a:pt x="1018639" y="0"/>
                </a:cubicBezTo>
                <a:cubicBezTo>
                  <a:pt x="1249829" y="-36378"/>
                  <a:pt x="1410949" y="276"/>
                  <a:pt x="1575215" y="0"/>
                </a:cubicBezTo>
                <a:cubicBezTo>
                  <a:pt x="1739481" y="-276"/>
                  <a:pt x="1858812" y="2651"/>
                  <a:pt x="2068782" y="0"/>
                </a:cubicBezTo>
                <a:cubicBezTo>
                  <a:pt x="2278752" y="-2651"/>
                  <a:pt x="2402262" y="53840"/>
                  <a:pt x="2625357" y="0"/>
                </a:cubicBezTo>
                <a:cubicBezTo>
                  <a:pt x="2848452" y="-53840"/>
                  <a:pt x="2926379" y="52592"/>
                  <a:pt x="3150429" y="0"/>
                </a:cubicBezTo>
                <a:cubicBezTo>
                  <a:pt x="3179457" y="115930"/>
                  <a:pt x="3109652" y="311015"/>
                  <a:pt x="3150429" y="465094"/>
                </a:cubicBezTo>
                <a:cubicBezTo>
                  <a:pt x="3191206" y="619173"/>
                  <a:pt x="3104358" y="793680"/>
                  <a:pt x="3150429" y="1081615"/>
                </a:cubicBezTo>
                <a:cubicBezTo>
                  <a:pt x="3196500" y="1369550"/>
                  <a:pt x="3086229" y="1464201"/>
                  <a:pt x="3150429" y="1698135"/>
                </a:cubicBezTo>
                <a:cubicBezTo>
                  <a:pt x="3214629" y="1932069"/>
                  <a:pt x="3147919" y="2169999"/>
                  <a:pt x="3150429" y="2314656"/>
                </a:cubicBezTo>
                <a:cubicBezTo>
                  <a:pt x="3152939" y="2459313"/>
                  <a:pt x="3108129" y="2706354"/>
                  <a:pt x="3150429" y="2893320"/>
                </a:cubicBezTo>
                <a:cubicBezTo>
                  <a:pt x="3192729" y="3080286"/>
                  <a:pt x="3087872" y="3361230"/>
                  <a:pt x="3150429" y="3785652"/>
                </a:cubicBezTo>
                <a:cubicBezTo>
                  <a:pt x="3006663" y="3826716"/>
                  <a:pt x="2755218" y="3771633"/>
                  <a:pt x="2593853" y="3785652"/>
                </a:cubicBezTo>
                <a:cubicBezTo>
                  <a:pt x="2432488" y="3799671"/>
                  <a:pt x="2135060" y="3775101"/>
                  <a:pt x="2005773" y="3785652"/>
                </a:cubicBezTo>
                <a:cubicBezTo>
                  <a:pt x="1876486" y="3796203"/>
                  <a:pt x="1721721" y="3725460"/>
                  <a:pt x="1449197" y="3785652"/>
                </a:cubicBezTo>
                <a:cubicBezTo>
                  <a:pt x="1176673" y="3845844"/>
                  <a:pt x="1165644" y="3777853"/>
                  <a:pt x="1018639" y="3785652"/>
                </a:cubicBezTo>
                <a:cubicBezTo>
                  <a:pt x="871634" y="3793451"/>
                  <a:pt x="709177" y="3743148"/>
                  <a:pt x="588080" y="3785652"/>
                </a:cubicBezTo>
                <a:cubicBezTo>
                  <a:pt x="466983" y="3828156"/>
                  <a:pt x="289622" y="3725482"/>
                  <a:pt x="0" y="3785652"/>
                </a:cubicBezTo>
                <a:cubicBezTo>
                  <a:pt x="-43358" y="3622918"/>
                  <a:pt x="28615" y="3543009"/>
                  <a:pt x="0" y="3320558"/>
                </a:cubicBezTo>
                <a:cubicBezTo>
                  <a:pt x="-28615" y="3098107"/>
                  <a:pt x="49786" y="2988440"/>
                  <a:pt x="0" y="2741894"/>
                </a:cubicBezTo>
                <a:cubicBezTo>
                  <a:pt x="-49786" y="2495348"/>
                  <a:pt x="19358" y="2352160"/>
                  <a:pt x="0" y="2125373"/>
                </a:cubicBezTo>
                <a:cubicBezTo>
                  <a:pt x="-19358" y="1898586"/>
                  <a:pt x="4006" y="1812869"/>
                  <a:pt x="0" y="1622422"/>
                </a:cubicBezTo>
                <a:cubicBezTo>
                  <a:pt x="-4006" y="1431975"/>
                  <a:pt x="43257" y="1282410"/>
                  <a:pt x="0" y="1081615"/>
                </a:cubicBezTo>
                <a:cubicBezTo>
                  <a:pt x="-43257" y="880820"/>
                  <a:pt x="65546" y="742612"/>
                  <a:pt x="0" y="502951"/>
                </a:cubicBezTo>
                <a:cubicBezTo>
                  <a:pt x="-65546" y="263290"/>
                  <a:pt x="2010" y="162055"/>
                  <a:pt x="0" y="0"/>
                </a:cubicBezTo>
                <a:close/>
              </a:path>
              <a:path w="3150429" h="3785652" stroke="0" extrusionOk="0">
                <a:moveTo>
                  <a:pt x="0" y="0"/>
                </a:moveTo>
                <a:cubicBezTo>
                  <a:pt x="200978" y="-45011"/>
                  <a:pt x="431734" y="1008"/>
                  <a:pt x="588080" y="0"/>
                </a:cubicBezTo>
                <a:cubicBezTo>
                  <a:pt x="744426" y="-1008"/>
                  <a:pt x="847002" y="47414"/>
                  <a:pt x="1050143" y="0"/>
                </a:cubicBezTo>
                <a:cubicBezTo>
                  <a:pt x="1253284" y="-47414"/>
                  <a:pt x="1291122" y="35778"/>
                  <a:pt x="1512206" y="0"/>
                </a:cubicBezTo>
                <a:cubicBezTo>
                  <a:pt x="1733290" y="-35778"/>
                  <a:pt x="1849801" y="606"/>
                  <a:pt x="2100286" y="0"/>
                </a:cubicBezTo>
                <a:cubicBezTo>
                  <a:pt x="2350771" y="-606"/>
                  <a:pt x="2444844" y="46828"/>
                  <a:pt x="2625357" y="0"/>
                </a:cubicBezTo>
                <a:cubicBezTo>
                  <a:pt x="2805870" y="-46828"/>
                  <a:pt x="2983593" y="22031"/>
                  <a:pt x="3150429" y="0"/>
                </a:cubicBezTo>
                <a:cubicBezTo>
                  <a:pt x="3159528" y="143389"/>
                  <a:pt x="3137636" y="323522"/>
                  <a:pt x="3150429" y="540807"/>
                </a:cubicBezTo>
                <a:cubicBezTo>
                  <a:pt x="3163222" y="758092"/>
                  <a:pt x="3106457" y="842300"/>
                  <a:pt x="3150429" y="1005902"/>
                </a:cubicBezTo>
                <a:cubicBezTo>
                  <a:pt x="3194401" y="1169504"/>
                  <a:pt x="3104982" y="1328272"/>
                  <a:pt x="3150429" y="1546709"/>
                </a:cubicBezTo>
                <a:cubicBezTo>
                  <a:pt x="3195876" y="1765146"/>
                  <a:pt x="3124294" y="1819401"/>
                  <a:pt x="3150429" y="2087517"/>
                </a:cubicBezTo>
                <a:cubicBezTo>
                  <a:pt x="3176564" y="2355633"/>
                  <a:pt x="3141186" y="2385660"/>
                  <a:pt x="3150429" y="2514755"/>
                </a:cubicBezTo>
                <a:cubicBezTo>
                  <a:pt x="3159672" y="2643850"/>
                  <a:pt x="3148067" y="2852289"/>
                  <a:pt x="3150429" y="2941992"/>
                </a:cubicBezTo>
                <a:cubicBezTo>
                  <a:pt x="3152791" y="3031695"/>
                  <a:pt x="3124552" y="3569884"/>
                  <a:pt x="3150429" y="3785652"/>
                </a:cubicBezTo>
                <a:cubicBezTo>
                  <a:pt x="3018029" y="3825609"/>
                  <a:pt x="2845781" y="3778218"/>
                  <a:pt x="2719870" y="3785652"/>
                </a:cubicBezTo>
                <a:cubicBezTo>
                  <a:pt x="2593959" y="3793086"/>
                  <a:pt x="2409115" y="3761458"/>
                  <a:pt x="2226303" y="3785652"/>
                </a:cubicBezTo>
                <a:cubicBezTo>
                  <a:pt x="2043491" y="3809846"/>
                  <a:pt x="1875277" y="3773983"/>
                  <a:pt x="1732736" y="3785652"/>
                </a:cubicBezTo>
                <a:cubicBezTo>
                  <a:pt x="1590195" y="3797321"/>
                  <a:pt x="1358905" y="3778261"/>
                  <a:pt x="1207664" y="3785652"/>
                </a:cubicBezTo>
                <a:cubicBezTo>
                  <a:pt x="1056423" y="3793043"/>
                  <a:pt x="745802" y="3738591"/>
                  <a:pt x="619584" y="3785652"/>
                </a:cubicBezTo>
                <a:cubicBezTo>
                  <a:pt x="493366" y="3832713"/>
                  <a:pt x="256143" y="3734789"/>
                  <a:pt x="0" y="3785652"/>
                </a:cubicBezTo>
                <a:cubicBezTo>
                  <a:pt x="-21525" y="3521115"/>
                  <a:pt x="20098" y="3331363"/>
                  <a:pt x="0" y="3169132"/>
                </a:cubicBezTo>
                <a:cubicBezTo>
                  <a:pt x="-20098" y="3006901"/>
                  <a:pt x="10676" y="2774158"/>
                  <a:pt x="0" y="2628324"/>
                </a:cubicBezTo>
                <a:cubicBezTo>
                  <a:pt x="-10676" y="2482490"/>
                  <a:pt x="23767" y="2253442"/>
                  <a:pt x="0" y="2087517"/>
                </a:cubicBezTo>
                <a:cubicBezTo>
                  <a:pt x="-23767" y="1921592"/>
                  <a:pt x="61254" y="1676129"/>
                  <a:pt x="0" y="1546709"/>
                </a:cubicBezTo>
                <a:cubicBezTo>
                  <a:pt x="-61254" y="1417289"/>
                  <a:pt x="73013" y="1103241"/>
                  <a:pt x="0" y="930189"/>
                </a:cubicBezTo>
                <a:cubicBezTo>
                  <a:pt x="-73013" y="757137"/>
                  <a:pt x="15007" y="419340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Understanding the World</a:t>
            </a:r>
          </a:p>
          <a:p>
            <a:pPr algn="ctr"/>
            <a:r>
              <a:rPr lang="en-GB" sz="1200" b="1" u="sng" dirty="0">
                <a:latin typeface="SassoonPrimaryType" pitchFamily="2" charset="0"/>
              </a:rPr>
              <a:t>PAST &amp; PRESENT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begin to understand that at the moment I attend Nursery but soon they will go to ‘big school.’</a:t>
            </a:r>
            <a:endParaRPr lang="en-GB" sz="1200" b="1" u="sng" dirty="0">
              <a:latin typeface="SassoonPrimaryType" pitchFamily="2" charset="0"/>
            </a:endParaRPr>
          </a:p>
          <a:p>
            <a:pPr algn="ctr"/>
            <a:r>
              <a:rPr lang="en-GB" sz="1200" b="1" u="sng" dirty="0">
                <a:latin typeface="SassoonPrimaryType" pitchFamily="2" charset="0"/>
              </a:rPr>
              <a:t>PEOPLE, CULTURE AND COMMUNITIES CHILDREN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where ‘big school’ is and other school’s they may be going to are in Little Hulton/Walkden.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take time to reflect and say a short thank you prayer.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listen to the ‘Good Samaritan’ story, discuss how be kind and care for others. </a:t>
            </a:r>
          </a:p>
          <a:p>
            <a:pPr algn="ctr"/>
            <a:r>
              <a:rPr lang="en-GB" sz="1200" b="1" u="sng" dirty="0">
                <a:latin typeface="SassoonPrimaryType" pitchFamily="2" charset="0"/>
              </a:rPr>
              <a:t>THE NATURAL WORLD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explore and talk about forces including magnets, floating/sinking and stretching.</a:t>
            </a:r>
          </a:p>
          <a:p>
            <a:pPr algn="ctr"/>
            <a:r>
              <a:rPr lang="en-GB" sz="1200" b="1" u="sng" dirty="0">
                <a:latin typeface="SassoonPrimaryType" pitchFamily="2" charset="0"/>
              </a:rPr>
              <a:t>ICT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explore the laptops and play games on them. </a:t>
            </a:r>
            <a:endParaRPr lang="en-GB" sz="1200" b="1" u="sng" dirty="0">
              <a:latin typeface="SassoonPrimaryType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>
            <a:off x="7197669" y="4098313"/>
            <a:ext cx="3178789" cy="2400657"/>
          </a:xfrm>
          <a:custGeom>
            <a:avLst/>
            <a:gdLst>
              <a:gd name="csX0" fmla="*/ 0 w 3178789"/>
              <a:gd name="csY0" fmla="*/ 0 h 2400657"/>
              <a:gd name="csX1" fmla="*/ 529798 w 3178789"/>
              <a:gd name="csY1" fmla="*/ 0 h 2400657"/>
              <a:gd name="csX2" fmla="*/ 1059596 w 3178789"/>
              <a:gd name="csY2" fmla="*/ 0 h 2400657"/>
              <a:gd name="csX3" fmla="*/ 1652970 w 3178789"/>
              <a:gd name="csY3" fmla="*/ 0 h 2400657"/>
              <a:gd name="csX4" fmla="*/ 2150981 w 3178789"/>
              <a:gd name="csY4" fmla="*/ 0 h 2400657"/>
              <a:gd name="csX5" fmla="*/ 2712567 w 3178789"/>
              <a:gd name="csY5" fmla="*/ 0 h 2400657"/>
              <a:gd name="csX6" fmla="*/ 3178789 w 3178789"/>
              <a:gd name="csY6" fmla="*/ 0 h 2400657"/>
              <a:gd name="csX7" fmla="*/ 3178789 w 3178789"/>
              <a:gd name="csY7" fmla="*/ 456125 h 2400657"/>
              <a:gd name="csX8" fmla="*/ 3178789 w 3178789"/>
              <a:gd name="csY8" fmla="*/ 912250 h 2400657"/>
              <a:gd name="csX9" fmla="*/ 3178789 w 3178789"/>
              <a:gd name="csY9" fmla="*/ 1368374 h 2400657"/>
              <a:gd name="csX10" fmla="*/ 3178789 w 3178789"/>
              <a:gd name="csY10" fmla="*/ 1800493 h 2400657"/>
              <a:gd name="csX11" fmla="*/ 3178789 w 3178789"/>
              <a:gd name="csY11" fmla="*/ 2400657 h 2400657"/>
              <a:gd name="csX12" fmla="*/ 2585415 w 3178789"/>
              <a:gd name="csY12" fmla="*/ 2400657 h 2400657"/>
              <a:gd name="csX13" fmla="*/ 2119193 w 3178789"/>
              <a:gd name="csY13" fmla="*/ 2400657 h 2400657"/>
              <a:gd name="csX14" fmla="*/ 1652970 w 3178789"/>
              <a:gd name="csY14" fmla="*/ 2400657 h 2400657"/>
              <a:gd name="csX15" fmla="*/ 1218536 w 3178789"/>
              <a:gd name="csY15" fmla="*/ 2400657 h 2400657"/>
              <a:gd name="csX16" fmla="*/ 752313 w 3178789"/>
              <a:gd name="csY16" fmla="*/ 2400657 h 2400657"/>
              <a:gd name="csX17" fmla="*/ 0 w 3178789"/>
              <a:gd name="csY17" fmla="*/ 2400657 h 2400657"/>
              <a:gd name="csX18" fmla="*/ 0 w 3178789"/>
              <a:gd name="csY18" fmla="*/ 1896519 h 2400657"/>
              <a:gd name="csX19" fmla="*/ 0 w 3178789"/>
              <a:gd name="csY19" fmla="*/ 1416388 h 2400657"/>
              <a:gd name="csX20" fmla="*/ 0 w 3178789"/>
              <a:gd name="csY20" fmla="*/ 888243 h 2400657"/>
              <a:gd name="csX21" fmla="*/ 0 w 3178789"/>
              <a:gd name="csY21" fmla="*/ 456125 h 2400657"/>
              <a:gd name="csX22" fmla="*/ 0 w 3178789"/>
              <a:gd name="csY22" fmla="*/ 0 h 240065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3178789" h="2400657" fill="none" extrusionOk="0">
                <a:moveTo>
                  <a:pt x="0" y="0"/>
                </a:moveTo>
                <a:cubicBezTo>
                  <a:pt x="249573" y="-27971"/>
                  <a:pt x="414117" y="35923"/>
                  <a:pt x="529798" y="0"/>
                </a:cubicBezTo>
                <a:cubicBezTo>
                  <a:pt x="645479" y="-35923"/>
                  <a:pt x="856106" y="43121"/>
                  <a:pt x="1059596" y="0"/>
                </a:cubicBezTo>
                <a:cubicBezTo>
                  <a:pt x="1263086" y="-43121"/>
                  <a:pt x="1491224" y="42043"/>
                  <a:pt x="1652970" y="0"/>
                </a:cubicBezTo>
                <a:cubicBezTo>
                  <a:pt x="1814716" y="-42043"/>
                  <a:pt x="2032826" y="20180"/>
                  <a:pt x="2150981" y="0"/>
                </a:cubicBezTo>
                <a:cubicBezTo>
                  <a:pt x="2269136" y="-20180"/>
                  <a:pt x="2454803" y="44082"/>
                  <a:pt x="2712567" y="0"/>
                </a:cubicBezTo>
                <a:cubicBezTo>
                  <a:pt x="2970331" y="-44082"/>
                  <a:pt x="2976171" y="30952"/>
                  <a:pt x="3178789" y="0"/>
                </a:cubicBezTo>
                <a:cubicBezTo>
                  <a:pt x="3221608" y="169790"/>
                  <a:pt x="3135995" y="348932"/>
                  <a:pt x="3178789" y="456125"/>
                </a:cubicBezTo>
                <a:cubicBezTo>
                  <a:pt x="3221583" y="563318"/>
                  <a:pt x="3126909" y="737657"/>
                  <a:pt x="3178789" y="912250"/>
                </a:cubicBezTo>
                <a:cubicBezTo>
                  <a:pt x="3230669" y="1086843"/>
                  <a:pt x="3162516" y="1271000"/>
                  <a:pt x="3178789" y="1368374"/>
                </a:cubicBezTo>
                <a:cubicBezTo>
                  <a:pt x="3195062" y="1465748"/>
                  <a:pt x="3128744" y="1612821"/>
                  <a:pt x="3178789" y="1800493"/>
                </a:cubicBezTo>
                <a:cubicBezTo>
                  <a:pt x="3228834" y="1988165"/>
                  <a:pt x="3139475" y="2149717"/>
                  <a:pt x="3178789" y="2400657"/>
                </a:cubicBezTo>
                <a:cubicBezTo>
                  <a:pt x="2956721" y="2464670"/>
                  <a:pt x="2746007" y="2358007"/>
                  <a:pt x="2585415" y="2400657"/>
                </a:cubicBezTo>
                <a:cubicBezTo>
                  <a:pt x="2424823" y="2443307"/>
                  <a:pt x="2262282" y="2371051"/>
                  <a:pt x="2119193" y="2400657"/>
                </a:cubicBezTo>
                <a:cubicBezTo>
                  <a:pt x="1976104" y="2430263"/>
                  <a:pt x="1753561" y="2384350"/>
                  <a:pt x="1652970" y="2400657"/>
                </a:cubicBezTo>
                <a:cubicBezTo>
                  <a:pt x="1552379" y="2416964"/>
                  <a:pt x="1334596" y="2369052"/>
                  <a:pt x="1218536" y="2400657"/>
                </a:cubicBezTo>
                <a:cubicBezTo>
                  <a:pt x="1102476" y="2432262"/>
                  <a:pt x="981346" y="2369564"/>
                  <a:pt x="752313" y="2400657"/>
                </a:cubicBezTo>
                <a:cubicBezTo>
                  <a:pt x="523280" y="2431750"/>
                  <a:pt x="229681" y="2313184"/>
                  <a:pt x="0" y="2400657"/>
                </a:cubicBezTo>
                <a:cubicBezTo>
                  <a:pt x="-58082" y="2188783"/>
                  <a:pt x="54676" y="2099720"/>
                  <a:pt x="0" y="1896519"/>
                </a:cubicBezTo>
                <a:cubicBezTo>
                  <a:pt x="-54676" y="1693318"/>
                  <a:pt x="28633" y="1603464"/>
                  <a:pt x="0" y="1416388"/>
                </a:cubicBezTo>
                <a:cubicBezTo>
                  <a:pt x="-28633" y="1229312"/>
                  <a:pt x="37848" y="1094849"/>
                  <a:pt x="0" y="888243"/>
                </a:cubicBezTo>
                <a:cubicBezTo>
                  <a:pt x="-37848" y="681638"/>
                  <a:pt x="34121" y="560539"/>
                  <a:pt x="0" y="456125"/>
                </a:cubicBezTo>
                <a:cubicBezTo>
                  <a:pt x="-34121" y="351711"/>
                  <a:pt x="2175" y="136359"/>
                  <a:pt x="0" y="0"/>
                </a:cubicBezTo>
                <a:close/>
              </a:path>
              <a:path w="3178789" h="2400657" stroke="0" extrusionOk="0">
                <a:moveTo>
                  <a:pt x="0" y="0"/>
                </a:moveTo>
                <a:cubicBezTo>
                  <a:pt x="224877" y="-70336"/>
                  <a:pt x="473267" y="8860"/>
                  <a:pt x="593374" y="0"/>
                </a:cubicBezTo>
                <a:cubicBezTo>
                  <a:pt x="713481" y="-8860"/>
                  <a:pt x="883184" y="53255"/>
                  <a:pt x="1059596" y="0"/>
                </a:cubicBezTo>
                <a:cubicBezTo>
                  <a:pt x="1236008" y="-53255"/>
                  <a:pt x="1423027" y="52192"/>
                  <a:pt x="1525819" y="0"/>
                </a:cubicBezTo>
                <a:cubicBezTo>
                  <a:pt x="1628611" y="-52192"/>
                  <a:pt x="1851956" y="14305"/>
                  <a:pt x="2119193" y="0"/>
                </a:cubicBezTo>
                <a:cubicBezTo>
                  <a:pt x="2386430" y="-14305"/>
                  <a:pt x="2426078" y="39314"/>
                  <a:pt x="2648991" y="0"/>
                </a:cubicBezTo>
                <a:cubicBezTo>
                  <a:pt x="2871904" y="-39314"/>
                  <a:pt x="2981257" y="62775"/>
                  <a:pt x="3178789" y="0"/>
                </a:cubicBezTo>
                <a:cubicBezTo>
                  <a:pt x="3217730" y="152650"/>
                  <a:pt x="3122980" y="306860"/>
                  <a:pt x="3178789" y="480131"/>
                </a:cubicBezTo>
                <a:cubicBezTo>
                  <a:pt x="3234598" y="653402"/>
                  <a:pt x="3128691" y="811283"/>
                  <a:pt x="3178789" y="912250"/>
                </a:cubicBezTo>
                <a:cubicBezTo>
                  <a:pt x="3228887" y="1013217"/>
                  <a:pt x="3150102" y="1179672"/>
                  <a:pt x="3178789" y="1392381"/>
                </a:cubicBezTo>
                <a:cubicBezTo>
                  <a:pt x="3207476" y="1605090"/>
                  <a:pt x="3150405" y="1731707"/>
                  <a:pt x="3178789" y="1872512"/>
                </a:cubicBezTo>
                <a:cubicBezTo>
                  <a:pt x="3207173" y="2013317"/>
                  <a:pt x="3162867" y="2235405"/>
                  <a:pt x="3178789" y="2400657"/>
                </a:cubicBezTo>
                <a:cubicBezTo>
                  <a:pt x="3021159" y="2415613"/>
                  <a:pt x="2911973" y="2372964"/>
                  <a:pt x="2744355" y="2400657"/>
                </a:cubicBezTo>
                <a:cubicBezTo>
                  <a:pt x="2576737" y="2428350"/>
                  <a:pt x="2388542" y="2354243"/>
                  <a:pt x="2182768" y="2400657"/>
                </a:cubicBezTo>
                <a:cubicBezTo>
                  <a:pt x="1976994" y="2447071"/>
                  <a:pt x="1802287" y="2373480"/>
                  <a:pt x="1589395" y="2400657"/>
                </a:cubicBezTo>
                <a:cubicBezTo>
                  <a:pt x="1376503" y="2427834"/>
                  <a:pt x="1290551" y="2388030"/>
                  <a:pt x="1091384" y="2400657"/>
                </a:cubicBezTo>
                <a:cubicBezTo>
                  <a:pt x="892217" y="2413284"/>
                  <a:pt x="819433" y="2363888"/>
                  <a:pt x="593374" y="2400657"/>
                </a:cubicBezTo>
                <a:cubicBezTo>
                  <a:pt x="367315" y="2437426"/>
                  <a:pt x="285547" y="2339385"/>
                  <a:pt x="0" y="2400657"/>
                </a:cubicBezTo>
                <a:cubicBezTo>
                  <a:pt x="-30329" y="2185112"/>
                  <a:pt x="29410" y="2108035"/>
                  <a:pt x="0" y="1872512"/>
                </a:cubicBezTo>
                <a:cubicBezTo>
                  <a:pt x="-29410" y="1636989"/>
                  <a:pt x="26897" y="1542537"/>
                  <a:pt x="0" y="1440394"/>
                </a:cubicBezTo>
                <a:cubicBezTo>
                  <a:pt x="-26897" y="1338251"/>
                  <a:pt x="43007" y="1083267"/>
                  <a:pt x="0" y="912250"/>
                </a:cubicBezTo>
                <a:cubicBezTo>
                  <a:pt x="-43007" y="741233"/>
                  <a:pt x="5143" y="624441"/>
                  <a:pt x="0" y="432118"/>
                </a:cubicBezTo>
                <a:cubicBezTo>
                  <a:pt x="-5143" y="239795"/>
                  <a:pt x="29982" y="168136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Expressive Arts &amp; Design</a:t>
            </a:r>
          </a:p>
          <a:p>
            <a:pPr algn="ctr"/>
            <a:r>
              <a:rPr lang="en-GB" sz="1200" b="1" dirty="0">
                <a:latin typeface="SassoonPrimaryType" pitchFamily="2" charset="0"/>
              </a:rPr>
              <a:t>I will know the nursery rhymes/songs: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5 Little Monkeys Jumping on the Bed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 Polly Put the Kettle On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The Wheels on the Bus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play a range of instruments to express their feelings and ideas.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  I will explore various painting techniques such as splatter painting, bubble painting, straw painting, printing etc.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explore and make art in the style of Andy Goldsworthy.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3911F2-5E3A-4945-9CE5-D754BEBA15F1}"/>
              </a:ext>
            </a:extLst>
          </p:cNvPr>
          <p:cNvSpPr txBox="1"/>
          <p:nvPr/>
        </p:nvSpPr>
        <p:spPr>
          <a:xfrm>
            <a:off x="239384" y="4656774"/>
            <a:ext cx="3602291" cy="2123658"/>
          </a:xfrm>
          <a:custGeom>
            <a:avLst/>
            <a:gdLst>
              <a:gd name="csX0" fmla="*/ 0 w 3602291"/>
              <a:gd name="csY0" fmla="*/ 0 h 2123658"/>
              <a:gd name="csX1" fmla="*/ 514613 w 3602291"/>
              <a:gd name="csY1" fmla="*/ 0 h 2123658"/>
              <a:gd name="csX2" fmla="*/ 921157 w 3602291"/>
              <a:gd name="csY2" fmla="*/ 0 h 2123658"/>
              <a:gd name="csX3" fmla="*/ 1435770 w 3602291"/>
              <a:gd name="csY3" fmla="*/ 0 h 2123658"/>
              <a:gd name="csX4" fmla="*/ 2022429 w 3602291"/>
              <a:gd name="csY4" fmla="*/ 0 h 2123658"/>
              <a:gd name="csX5" fmla="*/ 2501019 w 3602291"/>
              <a:gd name="csY5" fmla="*/ 0 h 2123658"/>
              <a:gd name="csX6" fmla="*/ 3051655 w 3602291"/>
              <a:gd name="csY6" fmla="*/ 0 h 2123658"/>
              <a:gd name="csX7" fmla="*/ 3602291 w 3602291"/>
              <a:gd name="csY7" fmla="*/ 0 h 2123658"/>
              <a:gd name="csX8" fmla="*/ 3602291 w 3602291"/>
              <a:gd name="csY8" fmla="*/ 509678 h 2123658"/>
              <a:gd name="csX9" fmla="*/ 3602291 w 3602291"/>
              <a:gd name="csY9" fmla="*/ 1019356 h 2123658"/>
              <a:gd name="csX10" fmla="*/ 3602291 w 3602291"/>
              <a:gd name="csY10" fmla="*/ 1529034 h 2123658"/>
              <a:gd name="csX11" fmla="*/ 3602291 w 3602291"/>
              <a:gd name="csY11" fmla="*/ 2123658 h 2123658"/>
              <a:gd name="csX12" fmla="*/ 3015632 w 3602291"/>
              <a:gd name="csY12" fmla="*/ 2123658 h 2123658"/>
              <a:gd name="csX13" fmla="*/ 2609088 w 3602291"/>
              <a:gd name="csY13" fmla="*/ 2123658 h 2123658"/>
              <a:gd name="csX14" fmla="*/ 2166521 w 3602291"/>
              <a:gd name="csY14" fmla="*/ 2123658 h 2123658"/>
              <a:gd name="csX15" fmla="*/ 1723954 w 3602291"/>
              <a:gd name="csY15" fmla="*/ 2123658 h 2123658"/>
              <a:gd name="csX16" fmla="*/ 1317409 w 3602291"/>
              <a:gd name="csY16" fmla="*/ 2123658 h 2123658"/>
              <a:gd name="csX17" fmla="*/ 874842 w 3602291"/>
              <a:gd name="csY17" fmla="*/ 2123658 h 2123658"/>
              <a:gd name="csX18" fmla="*/ 0 w 3602291"/>
              <a:gd name="csY18" fmla="*/ 2123658 h 2123658"/>
              <a:gd name="csX19" fmla="*/ 0 w 3602291"/>
              <a:gd name="csY19" fmla="*/ 1571507 h 2123658"/>
              <a:gd name="csX20" fmla="*/ 0 w 3602291"/>
              <a:gd name="csY20" fmla="*/ 1040592 h 2123658"/>
              <a:gd name="csX21" fmla="*/ 0 w 3602291"/>
              <a:gd name="csY21" fmla="*/ 467205 h 2123658"/>
              <a:gd name="csX22" fmla="*/ 0 w 3602291"/>
              <a:gd name="csY22" fmla="*/ 0 h 21236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3602291" h="2123658" fill="none" extrusionOk="0">
                <a:moveTo>
                  <a:pt x="0" y="0"/>
                </a:moveTo>
                <a:cubicBezTo>
                  <a:pt x="119510" y="-22257"/>
                  <a:pt x="401986" y="57241"/>
                  <a:pt x="514613" y="0"/>
                </a:cubicBezTo>
                <a:cubicBezTo>
                  <a:pt x="627240" y="-57241"/>
                  <a:pt x="749076" y="3822"/>
                  <a:pt x="921157" y="0"/>
                </a:cubicBezTo>
                <a:cubicBezTo>
                  <a:pt x="1093238" y="-3822"/>
                  <a:pt x="1227064" y="46462"/>
                  <a:pt x="1435770" y="0"/>
                </a:cubicBezTo>
                <a:cubicBezTo>
                  <a:pt x="1644476" y="-46462"/>
                  <a:pt x="1786028" y="9069"/>
                  <a:pt x="2022429" y="0"/>
                </a:cubicBezTo>
                <a:cubicBezTo>
                  <a:pt x="2258830" y="-9069"/>
                  <a:pt x="2395048" y="33421"/>
                  <a:pt x="2501019" y="0"/>
                </a:cubicBezTo>
                <a:cubicBezTo>
                  <a:pt x="2606990" y="-33421"/>
                  <a:pt x="2879653" y="65401"/>
                  <a:pt x="3051655" y="0"/>
                </a:cubicBezTo>
                <a:cubicBezTo>
                  <a:pt x="3223657" y="-65401"/>
                  <a:pt x="3418483" y="50393"/>
                  <a:pt x="3602291" y="0"/>
                </a:cubicBezTo>
                <a:cubicBezTo>
                  <a:pt x="3603178" y="217564"/>
                  <a:pt x="3548240" y="401614"/>
                  <a:pt x="3602291" y="509678"/>
                </a:cubicBezTo>
                <a:cubicBezTo>
                  <a:pt x="3656342" y="617742"/>
                  <a:pt x="3598489" y="783134"/>
                  <a:pt x="3602291" y="1019356"/>
                </a:cubicBezTo>
                <a:cubicBezTo>
                  <a:pt x="3606093" y="1255578"/>
                  <a:pt x="3588771" y="1372386"/>
                  <a:pt x="3602291" y="1529034"/>
                </a:cubicBezTo>
                <a:cubicBezTo>
                  <a:pt x="3615811" y="1685682"/>
                  <a:pt x="3534748" y="1992200"/>
                  <a:pt x="3602291" y="2123658"/>
                </a:cubicBezTo>
                <a:cubicBezTo>
                  <a:pt x="3340975" y="2150250"/>
                  <a:pt x="3156802" y="2073121"/>
                  <a:pt x="3015632" y="2123658"/>
                </a:cubicBezTo>
                <a:cubicBezTo>
                  <a:pt x="2874462" y="2174195"/>
                  <a:pt x="2757023" y="2075009"/>
                  <a:pt x="2609088" y="2123658"/>
                </a:cubicBezTo>
                <a:cubicBezTo>
                  <a:pt x="2461153" y="2172307"/>
                  <a:pt x="2262643" y="2116695"/>
                  <a:pt x="2166521" y="2123658"/>
                </a:cubicBezTo>
                <a:cubicBezTo>
                  <a:pt x="2070399" y="2130621"/>
                  <a:pt x="1880519" y="2118225"/>
                  <a:pt x="1723954" y="2123658"/>
                </a:cubicBezTo>
                <a:cubicBezTo>
                  <a:pt x="1567389" y="2129091"/>
                  <a:pt x="1435739" y="2082049"/>
                  <a:pt x="1317409" y="2123658"/>
                </a:cubicBezTo>
                <a:cubicBezTo>
                  <a:pt x="1199080" y="2165267"/>
                  <a:pt x="996114" y="2113952"/>
                  <a:pt x="874842" y="2123658"/>
                </a:cubicBezTo>
                <a:cubicBezTo>
                  <a:pt x="753570" y="2133364"/>
                  <a:pt x="178334" y="2073477"/>
                  <a:pt x="0" y="2123658"/>
                </a:cubicBezTo>
                <a:cubicBezTo>
                  <a:pt x="-57165" y="1929835"/>
                  <a:pt x="17765" y="1817146"/>
                  <a:pt x="0" y="1571507"/>
                </a:cubicBezTo>
                <a:cubicBezTo>
                  <a:pt x="-17765" y="1325868"/>
                  <a:pt x="46988" y="1255428"/>
                  <a:pt x="0" y="1040592"/>
                </a:cubicBezTo>
                <a:cubicBezTo>
                  <a:pt x="-46988" y="825756"/>
                  <a:pt x="12315" y="701588"/>
                  <a:pt x="0" y="467205"/>
                </a:cubicBezTo>
                <a:cubicBezTo>
                  <a:pt x="-12315" y="232822"/>
                  <a:pt x="17586" y="132793"/>
                  <a:pt x="0" y="0"/>
                </a:cubicBezTo>
                <a:close/>
              </a:path>
              <a:path w="3602291" h="2123658" stroke="0" extrusionOk="0">
                <a:moveTo>
                  <a:pt x="0" y="0"/>
                </a:moveTo>
                <a:cubicBezTo>
                  <a:pt x="264515" y="-46240"/>
                  <a:pt x="407706" y="41260"/>
                  <a:pt x="586659" y="0"/>
                </a:cubicBezTo>
                <a:cubicBezTo>
                  <a:pt x="765612" y="-41260"/>
                  <a:pt x="825114" y="11656"/>
                  <a:pt x="1029226" y="0"/>
                </a:cubicBezTo>
                <a:cubicBezTo>
                  <a:pt x="1233338" y="-11656"/>
                  <a:pt x="1370618" y="1304"/>
                  <a:pt x="1471793" y="0"/>
                </a:cubicBezTo>
                <a:cubicBezTo>
                  <a:pt x="1572968" y="-1304"/>
                  <a:pt x="1911923" y="55108"/>
                  <a:pt x="2058452" y="0"/>
                </a:cubicBezTo>
                <a:cubicBezTo>
                  <a:pt x="2204981" y="-55108"/>
                  <a:pt x="2389189" y="14825"/>
                  <a:pt x="2573065" y="0"/>
                </a:cubicBezTo>
                <a:cubicBezTo>
                  <a:pt x="2756941" y="-14825"/>
                  <a:pt x="2822854" y="43169"/>
                  <a:pt x="3051655" y="0"/>
                </a:cubicBezTo>
                <a:cubicBezTo>
                  <a:pt x="3280456" y="-43169"/>
                  <a:pt x="3408382" y="17897"/>
                  <a:pt x="3602291" y="0"/>
                </a:cubicBezTo>
                <a:cubicBezTo>
                  <a:pt x="3644138" y="223828"/>
                  <a:pt x="3590277" y="336307"/>
                  <a:pt x="3602291" y="530915"/>
                </a:cubicBezTo>
                <a:cubicBezTo>
                  <a:pt x="3614305" y="725523"/>
                  <a:pt x="3563349" y="864850"/>
                  <a:pt x="3602291" y="1061829"/>
                </a:cubicBezTo>
                <a:cubicBezTo>
                  <a:pt x="3641233" y="1258808"/>
                  <a:pt x="3554626" y="1473349"/>
                  <a:pt x="3602291" y="1592744"/>
                </a:cubicBezTo>
                <a:cubicBezTo>
                  <a:pt x="3649956" y="1712139"/>
                  <a:pt x="3543205" y="1955615"/>
                  <a:pt x="3602291" y="2123658"/>
                </a:cubicBezTo>
                <a:cubicBezTo>
                  <a:pt x="3463088" y="2126983"/>
                  <a:pt x="3395207" y="2076386"/>
                  <a:pt x="3195747" y="2123658"/>
                </a:cubicBezTo>
                <a:cubicBezTo>
                  <a:pt x="2996287" y="2170930"/>
                  <a:pt x="2907893" y="2113189"/>
                  <a:pt x="2645111" y="2123658"/>
                </a:cubicBezTo>
                <a:cubicBezTo>
                  <a:pt x="2382329" y="2134127"/>
                  <a:pt x="2317918" y="2061022"/>
                  <a:pt x="2058452" y="2123658"/>
                </a:cubicBezTo>
                <a:cubicBezTo>
                  <a:pt x="1798986" y="2186294"/>
                  <a:pt x="1685428" y="2067284"/>
                  <a:pt x="1579862" y="2123658"/>
                </a:cubicBezTo>
                <a:cubicBezTo>
                  <a:pt x="1474296" y="2180032"/>
                  <a:pt x="1266827" y="2118818"/>
                  <a:pt x="1101272" y="2123658"/>
                </a:cubicBezTo>
                <a:cubicBezTo>
                  <a:pt x="935717" y="2128498"/>
                  <a:pt x="785759" y="2101528"/>
                  <a:pt x="586659" y="2123658"/>
                </a:cubicBezTo>
                <a:cubicBezTo>
                  <a:pt x="387559" y="2145788"/>
                  <a:pt x="244601" y="2061126"/>
                  <a:pt x="0" y="2123658"/>
                </a:cubicBezTo>
                <a:cubicBezTo>
                  <a:pt x="-65668" y="1922752"/>
                  <a:pt x="29641" y="1749469"/>
                  <a:pt x="0" y="1550270"/>
                </a:cubicBezTo>
                <a:cubicBezTo>
                  <a:pt x="-29641" y="1351071"/>
                  <a:pt x="66329" y="1146840"/>
                  <a:pt x="0" y="976883"/>
                </a:cubicBezTo>
                <a:cubicBezTo>
                  <a:pt x="-66329" y="806926"/>
                  <a:pt x="33142" y="479717"/>
                  <a:pt x="0" y="0"/>
                </a:cubicBezTo>
                <a:close/>
              </a:path>
            </a:pathLst>
          </a:custGeom>
          <a:solidFill>
            <a:srgbClr val="FFCCFF"/>
          </a:solidFill>
          <a:ln w="28575">
            <a:solidFill>
              <a:srgbClr val="CC0099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Physical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how to jump over small objects.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how to jump off a low step, landing on two feet.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how to walk forward along a small bench, watching my feet.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learn how use equipment safely such as the benches.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use my arms to help me balance.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show preference for a dominant hand.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200" b="1" u="sng" dirty="0">
              <a:latin typeface="SassoonPrimaryType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54360C2-BF92-426D-807D-946D532873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F907336-AC06-407B-9169-29C15CEF8A2E}"/>
              </a:ext>
            </a:extLst>
          </p:cNvPr>
          <p:cNvGrpSpPr/>
          <p:nvPr/>
        </p:nvGrpSpPr>
        <p:grpSpPr>
          <a:xfrm>
            <a:off x="3958137" y="2258671"/>
            <a:ext cx="5078312" cy="1219635"/>
            <a:chOff x="3727707" y="2848814"/>
            <a:chExt cx="5268846" cy="1488919"/>
          </a:xfrm>
        </p:grpSpPr>
        <p:pic>
          <p:nvPicPr>
            <p:cNvPr id="10" name="Picture 2" descr="See the source image">
              <a:extLst>
                <a:ext uri="{FF2B5EF4-FFF2-40B4-BE49-F238E27FC236}">
                  <a16:creationId xmlns:a16="http://schemas.microsoft.com/office/drawing/2014/main" id="{626E03FE-3BCC-48DA-BB10-58A1DB0398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512" y="2848814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 descr="See the source image">
              <a:extLst>
                <a:ext uri="{FF2B5EF4-FFF2-40B4-BE49-F238E27FC236}">
                  <a16:creationId xmlns:a16="http://schemas.microsoft.com/office/drawing/2014/main" id="{870CB45A-D441-481E-811F-68F8E7683C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6042" y="3899516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2" descr="See the source image">
              <a:extLst>
                <a:ext uri="{FF2B5EF4-FFF2-40B4-BE49-F238E27FC236}">
                  <a16:creationId xmlns:a16="http://schemas.microsoft.com/office/drawing/2014/main" id="{FBDAB5E1-120E-46B3-9645-5DB9C992C1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5400000">
              <a:off x="3241989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See the source image">
              <a:extLst>
                <a:ext uri="{FF2B5EF4-FFF2-40B4-BE49-F238E27FC236}">
                  <a16:creationId xmlns:a16="http://schemas.microsoft.com/office/drawing/2014/main" id="{FCEDD172-EFF0-4DE7-B5B3-DA9334FBD91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16200000" flipH="1">
              <a:off x="7993352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269B91D-84A5-4D71-A40F-7578C168F866}"/>
              </a:ext>
            </a:extLst>
          </p:cNvPr>
          <p:cNvSpPr txBox="1"/>
          <p:nvPr/>
        </p:nvSpPr>
        <p:spPr>
          <a:xfrm>
            <a:off x="9214342" y="124450"/>
            <a:ext cx="2670438" cy="3439403"/>
          </a:xfrm>
          <a:custGeom>
            <a:avLst/>
            <a:gdLst>
              <a:gd name="csX0" fmla="*/ 0 w 2670438"/>
              <a:gd name="csY0" fmla="*/ 0 h 3439403"/>
              <a:gd name="csX1" fmla="*/ 534088 w 2670438"/>
              <a:gd name="csY1" fmla="*/ 0 h 3439403"/>
              <a:gd name="csX2" fmla="*/ 1068175 w 2670438"/>
              <a:gd name="csY2" fmla="*/ 0 h 3439403"/>
              <a:gd name="csX3" fmla="*/ 1655672 w 2670438"/>
              <a:gd name="csY3" fmla="*/ 0 h 3439403"/>
              <a:gd name="csX4" fmla="*/ 2163055 w 2670438"/>
              <a:gd name="csY4" fmla="*/ 0 h 3439403"/>
              <a:gd name="csX5" fmla="*/ 2670438 w 2670438"/>
              <a:gd name="csY5" fmla="*/ 0 h 3439403"/>
              <a:gd name="csX6" fmla="*/ 2670438 w 2670438"/>
              <a:gd name="csY6" fmla="*/ 607628 h 3439403"/>
              <a:gd name="csX7" fmla="*/ 2670438 w 2670438"/>
              <a:gd name="csY7" fmla="*/ 1180862 h 3439403"/>
              <a:gd name="csX8" fmla="*/ 2670438 w 2670438"/>
              <a:gd name="csY8" fmla="*/ 1719702 h 3439403"/>
              <a:gd name="csX9" fmla="*/ 2670438 w 2670438"/>
              <a:gd name="csY9" fmla="*/ 2258541 h 3439403"/>
              <a:gd name="csX10" fmla="*/ 2670438 w 2670438"/>
              <a:gd name="csY10" fmla="*/ 2762987 h 3439403"/>
              <a:gd name="csX11" fmla="*/ 2670438 w 2670438"/>
              <a:gd name="csY11" fmla="*/ 3439403 h 3439403"/>
              <a:gd name="csX12" fmla="*/ 2082942 w 2670438"/>
              <a:gd name="csY12" fmla="*/ 3439403 h 3439403"/>
              <a:gd name="csX13" fmla="*/ 1602263 w 2670438"/>
              <a:gd name="csY13" fmla="*/ 3439403 h 3439403"/>
              <a:gd name="csX14" fmla="*/ 1121584 w 2670438"/>
              <a:gd name="csY14" fmla="*/ 3439403 h 3439403"/>
              <a:gd name="csX15" fmla="*/ 667609 w 2670438"/>
              <a:gd name="csY15" fmla="*/ 3439403 h 3439403"/>
              <a:gd name="csX16" fmla="*/ 0 w 2670438"/>
              <a:gd name="csY16" fmla="*/ 3439403 h 3439403"/>
              <a:gd name="csX17" fmla="*/ 0 w 2670438"/>
              <a:gd name="csY17" fmla="*/ 2797381 h 3439403"/>
              <a:gd name="csX18" fmla="*/ 0 w 2670438"/>
              <a:gd name="csY18" fmla="*/ 2292935 h 3439403"/>
              <a:gd name="csX19" fmla="*/ 0 w 2670438"/>
              <a:gd name="csY19" fmla="*/ 1719702 h 3439403"/>
              <a:gd name="csX20" fmla="*/ 0 w 2670438"/>
              <a:gd name="csY20" fmla="*/ 1077680 h 3439403"/>
              <a:gd name="csX21" fmla="*/ 0 w 2670438"/>
              <a:gd name="csY21" fmla="*/ 573234 h 3439403"/>
              <a:gd name="csX22" fmla="*/ 0 w 2670438"/>
              <a:gd name="csY22" fmla="*/ 0 h 34394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2670438" h="3439403" fill="none" extrusionOk="0">
                <a:moveTo>
                  <a:pt x="0" y="0"/>
                </a:moveTo>
                <a:cubicBezTo>
                  <a:pt x="199738" y="-41024"/>
                  <a:pt x="324073" y="46393"/>
                  <a:pt x="534088" y="0"/>
                </a:cubicBezTo>
                <a:cubicBezTo>
                  <a:pt x="744103" y="-46393"/>
                  <a:pt x="811402" y="6558"/>
                  <a:pt x="1068175" y="0"/>
                </a:cubicBezTo>
                <a:cubicBezTo>
                  <a:pt x="1324948" y="-6558"/>
                  <a:pt x="1480661" y="55963"/>
                  <a:pt x="1655672" y="0"/>
                </a:cubicBezTo>
                <a:cubicBezTo>
                  <a:pt x="1830683" y="-55963"/>
                  <a:pt x="2009591" y="40614"/>
                  <a:pt x="2163055" y="0"/>
                </a:cubicBezTo>
                <a:cubicBezTo>
                  <a:pt x="2316519" y="-40614"/>
                  <a:pt x="2492695" y="57194"/>
                  <a:pt x="2670438" y="0"/>
                </a:cubicBezTo>
                <a:cubicBezTo>
                  <a:pt x="2695719" y="302008"/>
                  <a:pt x="2643631" y="455494"/>
                  <a:pt x="2670438" y="607628"/>
                </a:cubicBezTo>
                <a:cubicBezTo>
                  <a:pt x="2697245" y="759762"/>
                  <a:pt x="2606428" y="912788"/>
                  <a:pt x="2670438" y="1180862"/>
                </a:cubicBezTo>
                <a:cubicBezTo>
                  <a:pt x="2734448" y="1448936"/>
                  <a:pt x="2655826" y="1518294"/>
                  <a:pt x="2670438" y="1719702"/>
                </a:cubicBezTo>
                <a:cubicBezTo>
                  <a:pt x="2685050" y="1921110"/>
                  <a:pt x="2623369" y="2129724"/>
                  <a:pt x="2670438" y="2258541"/>
                </a:cubicBezTo>
                <a:cubicBezTo>
                  <a:pt x="2717507" y="2387358"/>
                  <a:pt x="2633136" y="2649113"/>
                  <a:pt x="2670438" y="2762987"/>
                </a:cubicBezTo>
                <a:cubicBezTo>
                  <a:pt x="2707740" y="2876861"/>
                  <a:pt x="2653179" y="3239884"/>
                  <a:pt x="2670438" y="3439403"/>
                </a:cubicBezTo>
                <a:cubicBezTo>
                  <a:pt x="2384891" y="3452485"/>
                  <a:pt x="2235896" y="3378256"/>
                  <a:pt x="2082942" y="3439403"/>
                </a:cubicBezTo>
                <a:cubicBezTo>
                  <a:pt x="1929988" y="3500550"/>
                  <a:pt x="1761229" y="3433130"/>
                  <a:pt x="1602263" y="3439403"/>
                </a:cubicBezTo>
                <a:cubicBezTo>
                  <a:pt x="1443297" y="3445676"/>
                  <a:pt x="1283366" y="3395038"/>
                  <a:pt x="1121584" y="3439403"/>
                </a:cubicBezTo>
                <a:cubicBezTo>
                  <a:pt x="959802" y="3483768"/>
                  <a:pt x="888357" y="3407503"/>
                  <a:pt x="667609" y="3439403"/>
                </a:cubicBezTo>
                <a:cubicBezTo>
                  <a:pt x="446862" y="3471303"/>
                  <a:pt x="239468" y="3370381"/>
                  <a:pt x="0" y="3439403"/>
                </a:cubicBezTo>
                <a:cubicBezTo>
                  <a:pt x="-40521" y="3272784"/>
                  <a:pt x="45007" y="3089554"/>
                  <a:pt x="0" y="2797381"/>
                </a:cubicBezTo>
                <a:cubicBezTo>
                  <a:pt x="-45007" y="2505208"/>
                  <a:pt x="51794" y="2401103"/>
                  <a:pt x="0" y="2292935"/>
                </a:cubicBezTo>
                <a:cubicBezTo>
                  <a:pt x="-51794" y="2184767"/>
                  <a:pt x="26647" y="1843490"/>
                  <a:pt x="0" y="1719702"/>
                </a:cubicBezTo>
                <a:cubicBezTo>
                  <a:pt x="-26647" y="1595914"/>
                  <a:pt x="5532" y="1386926"/>
                  <a:pt x="0" y="1077680"/>
                </a:cubicBezTo>
                <a:cubicBezTo>
                  <a:pt x="-5532" y="768434"/>
                  <a:pt x="22754" y="780102"/>
                  <a:pt x="0" y="573234"/>
                </a:cubicBezTo>
                <a:cubicBezTo>
                  <a:pt x="-22754" y="366366"/>
                  <a:pt x="1769" y="241827"/>
                  <a:pt x="0" y="0"/>
                </a:cubicBezTo>
                <a:close/>
              </a:path>
              <a:path w="2670438" h="3439403" stroke="0" extrusionOk="0">
                <a:moveTo>
                  <a:pt x="0" y="0"/>
                </a:moveTo>
                <a:cubicBezTo>
                  <a:pt x="287089" y="-68392"/>
                  <a:pt x="418685" y="8580"/>
                  <a:pt x="587496" y="0"/>
                </a:cubicBezTo>
                <a:cubicBezTo>
                  <a:pt x="756307" y="-8580"/>
                  <a:pt x="872497" y="19096"/>
                  <a:pt x="1068175" y="0"/>
                </a:cubicBezTo>
                <a:cubicBezTo>
                  <a:pt x="1263853" y="-19096"/>
                  <a:pt x="1326547" y="8836"/>
                  <a:pt x="1548854" y="0"/>
                </a:cubicBezTo>
                <a:cubicBezTo>
                  <a:pt x="1771161" y="-8836"/>
                  <a:pt x="1992698" y="24129"/>
                  <a:pt x="2136350" y="0"/>
                </a:cubicBezTo>
                <a:cubicBezTo>
                  <a:pt x="2280002" y="-24129"/>
                  <a:pt x="2559242" y="4387"/>
                  <a:pt x="2670438" y="0"/>
                </a:cubicBezTo>
                <a:cubicBezTo>
                  <a:pt x="2680691" y="218125"/>
                  <a:pt x="2654292" y="428473"/>
                  <a:pt x="2670438" y="538840"/>
                </a:cubicBezTo>
                <a:cubicBezTo>
                  <a:pt x="2686584" y="649207"/>
                  <a:pt x="2634074" y="808764"/>
                  <a:pt x="2670438" y="1077680"/>
                </a:cubicBezTo>
                <a:cubicBezTo>
                  <a:pt x="2706802" y="1346596"/>
                  <a:pt x="2656463" y="1410280"/>
                  <a:pt x="2670438" y="1582125"/>
                </a:cubicBezTo>
                <a:cubicBezTo>
                  <a:pt x="2684413" y="1753970"/>
                  <a:pt x="2660135" y="1930122"/>
                  <a:pt x="2670438" y="2155359"/>
                </a:cubicBezTo>
                <a:cubicBezTo>
                  <a:pt x="2680741" y="2380596"/>
                  <a:pt x="2669638" y="2581554"/>
                  <a:pt x="2670438" y="2728593"/>
                </a:cubicBezTo>
                <a:cubicBezTo>
                  <a:pt x="2671238" y="2875632"/>
                  <a:pt x="2644340" y="3212336"/>
                  <a:pt x="2670438" y="3439403"/>
                </a:cubicBezTo>
                <a:cubicBezTo>
                  <a:pt x="2531583" y="3459114"/>
                  <a:pt x="2314817" y="3405712"/>
                  <a:pt x="2216464" y="3439403"/>
                </a:cubicBezTo>
                <a:cubicBezTo>
                  <a:pt x="2118111" y="3473094"/>
                  <a:pt x="1862259" y="3421165"/>
                  <a:pt x="1655672" y="3439403"/>
                </a:cubicBezTo>
                <a:cubicBezTo>
                  <a:pt x="1449085" y="3457641"/>
                  <a:pt x="1191512" y="3401159"/>
                  <a:pt x="1068175" y="3439403"/>
                </a:cubicBezTo>
                <a:cubicBezTo>
                  <a:pt x="944838" y="3477647"/>
                  <a:pt x="688676" y="3426222"/>
                  <a:pt x="560792" y="3439403"/>
                </a:cubicBezTo>
                <a:cubicBezTo>
                  <a:pt x="432908" y="3452584"/>
                  <a:pt x="255588" y="3390178"/>
                  <a:pt x="0" y="3439403"/>
                </a:cubicBezTo>
                <a:cubicBezTo>
                  <a:pt x="-61753" y="3260864"/>
                  <a:pt x="58149" y="3040625"/>
                  <a:pt x="0" y="2866169"/>
                </a:cubicBezTo>
                <a:cubicBezTo>
                  <a:pt x="-58149" y="2691713"/>
                  <a:pt x="20211" y="2500990"/>
                  <a:pt x="0" y="2224147"/>
                </a:cubicBezTo>
                <a:cubicBezTo>
                  <a:pt x="-20211" y="1947304"/>
                  <a:pt x="44292" y="1838589"/>
                  <a:pt x="0" y="1719702"/>
                </a:cubicBezTo>
                <a:cubicBezTo>
                  <a:pt x="-44292" y="1600816"/>
                  <a:pt x="16600" y="1256468"/>
                  <a:pt x="0" y="1077680"/>
                </a:cubicBezTo>
                <a:cubicBezTo>
                  <a:pt x="-16600" y="898892"/>
                  <a:pt x="12105" y="731866"/>
                  <a:pt x="0" y="504446"/>
                </a:cubicBezTo>
                <a:cubicBezTo>
                  <a:pt x="-12105" y="277026"/>
                  <a:pt x="7204" y="216576"/>
                  <a:pt x="0" y="0"/>
                </a:cubicBezTo>
                <a:close/>
              </a:path>
            </a:pathLst>
          </a:custGeom>
          <a:solidFill>
            <a:srgbClr val="E0C1FF"/>
          </a:solidFill>
          <a:ln w="28575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omic Sans MS" panose="030F0702030302020204" pitchFamily="66" charset="0"/>
              </a:rPr>
              <a:t>Polite Reminders</a:t>
            </a:r>
            <a:endParaRPr lang="en-GB" sz="1000" b="1" u="sng" dirty="0">
              <a:latin typeface="Comic Sans MS" panose="030F0702030302020204" pitchFamily="66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that your child has spare clothes in their pump bag.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can you ensure that your child has the correct uniform on-no trainers.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you let a member of staff know if somebody new is collecting your child.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could you ensure that your child’s hair is tied up in a bobble.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Comic Sans MS" panose="030F0702030302020204" pitchFamily="66" charset="0"/>
              </a:rPr>
              <a:t>Please ensure that you bring your child’s library book into school every Monday to be changed.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sz="1050" b="1" dirty="0">
              <a:latin typeface="Comic Sans MS" panose="030F0702030302020204" pitchFamily="66" charset="0"/>
            </a:endParaRPr>
          </a:p>
          <a:p>
            <a:pPr algn="ctr"/>
            <a:r>
              <a:rPr lang="en-GB" sz="1050" b="1" u="sng" dirty="0">
                <a:latin typeface="Comic Sans MS" panose="030F0702030302020204" pitchFamily="66" charset="0"/>
              </a:rPr>
              <a:t>PLEASE COULD YOU BRING BACK THE SCHOOL TRIP CONSENT LETTER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sz="1050" b="1" dirty="0"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C6A523-5BE9-4D06-9947-98EF4E15BC3F}"/>
              </a:ext>
            </a:extLst>
          </p:cNvPr>
          <p:cNvSpPr txBox="1"/>
          <p:nvPr/>
        </p:nvSpPr>
        <p:spPr>
          <a:xfrm>
            <a:off x="4419174" y="912145"/>
            <a:ext cx="4520961" cy="1015663"/>
          </a:xfrm>
          <a:custGeom>
            <a:avLst/>
            <a:gdLst>
              <a:gd name="csX0" fmla="*/ 0 w 4520961"/>
              <a:gd name="csY0" fmla="*/ 0 h 1015663"/>
              <a:gd name="csX1" fmla="*/ 565120 w 4520961"/>
              <a:gd name="csY1" fmla="*/ 0 h 1015663"/>
              <a:gd name="csX2" fmla="*/ 994611 w 4520961"/>
              <a:gd name="csY2" fmla="*/ 0 h 1015663"/>
              <a:gd name="csX3" fmla="*/ 1424103 w 4520961"/>
              <a:gd name="csY3" fmla="*/ 0 h 1015663"/>
              <a:gd name="csX4" fmla="*/ 1989223 w 4520961"/>
              <a:gd name="csY4" fmla="*/ 0 h 1015663"/>
              <a:gd name="csX5" fmla="*/ 2644762 w 4520961"/>
              <a:gd name="csY5" fmla="*/ 0 h 1015663"/>
              <a:gd name="csX6" fmla="*/ 3164673 w 4520961"/>
              <a:gd name="csY6" fmla="*/ 0 h 1015663"/>
              <a:gd name="csX7" fmla="*/ 3775002 w 4520961"/>
              <a:gd name="csY7" fmla="*/ 0 h 1015663"/>
              <a:gd name="csX8" fmla="*/ 4520961 w 4520961"/>
              <a:gd name="csY8" fmla="*/ 0 h 1015663"/>
              <a:gd name="csX9" fmla="*/ 4520961 w 4520961"/>
              <a:gd name="csY9" fmla="*/ 497675 h 1015663"/>
              <a:gd name="csX10" fmla="*/ 4520961 w 4520961"/>
              <a:gd name="csY10" fmla="*/ 1015663 h 1015663"/>
              <a:gd name="csX11" fmla="*/ 4001050 w 4520961"/>
              <a:gd name="csY11" fmla="*/ 1015663 h 1015663"/>
              <a:gd name="csX12" fmla="*/ 3390721 w 4520961"/>
              <a:gd name="csY12" fmla="*/ 1015663 h 1015663"/>
              <a:gd name="csX13" fmla="*/ 2735181 w 4520961"/>
              <a:gd name="csY13" fmla="*/ 1015663 h 1015663"/>
              <a:gd name="csX14" fmla="*/ 2305690 w 4520961"/>
              <a:gd name="csY14" fmla="*/ 1015663 h 1015663"/>
              <a:gd name="csX15" fmla="*/ 1830989 w 4520961"/>
              <a:gd name="csY15" fmla="*/ 1015663 h 1015663"/>
              <a:gd name="csX16" fmla="*/ 1356288 w 4520961"/>
              <a:gd name="csY16" fmla="*/ 1015663 h 1015663"/>
              <a:gd name="csX17" fmla="*/ 926797 w 4520961"/>
              <a:gd name="csY17" fmla="*/ 1015663 h 1015663"/>
              <a:gd name="csX18" fmla="*/ 0 w 4520961"/>
              <a:gd name="csY18" fmla="*/ 1015663 h 1015663"/>
              <a:gd name="csX19" fmla="*/ 0 w 4520961"/>
              <a:gd name="csY19" fmla="*/ 487518 h 1015663"/>
              <a:gd name="csX20" fmla="*/ 0 w 4520961"/>
              <a:gd name="csY20" fmla="*/ 0 h 10156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4520961" h="1015663" fill="none" extrusionOk="0">
                <a:moveTo>
                  <a:pt x="0" y="0"/>
                </a:moveTo>
                <a:cubicBezTo>
                  <a:pt x="145718" y="-26677"/>
                  <a:pt x="388346" y="427"/>
                  <a:pt x="565120" y="0"/>
                </a:cubicBezTo>
                <a:cubicBezTo>
                  <a:pt x="741894" y="-427"/>
                  <a:pt x="901762" y="14186"/>
                  <a:pt x="994611" y="0"/>
                </a:cubicBezTo>
                <a:cubicBezTo>
                  <a:pt x="1087460" y="-14186"/>
                  <a:pt x="1316238" y="2228"/>
                  <a:pt x="1424103" y="0"/>
                </a:cubicBezTo>
                <a:cubicBezTo>
                  <a:pt x="1531968" y="-2228"/>
                  <a:pt x="1714401" y="52909"/>
                  <a:pt x="1989223" y="0"/>
                </a:cubicBezTo>
                <a:cubicBezTo>
                  <a:pt x="2264045" y="-52909"/>
                  <a:pt x="2418800" y="15451"/>
                  <a:pt x="2644762" y="0"/>
                </a:cubicBezTo>
                <a:cubicBezTo>
                  <a:pt x="2870724" y="-15451"/>
                  <a:pt x="2926026" y="40573"/>
                  <a:pt x="3164673" y="0"/>
                </a:cubicBezTo>
                <a:cubicBezTo>
                  <a:pt x="3403320" y="-40573"/>
                  <a:pt x="3537432" y="63128"/>
                  <a:pt x="3775002" y="0"/>
                </a:cubicBezTo>
                <a:cubicBezTo>
                  <a:pt x="4012572" y="-63128"/>
                  <a:pt x="4284846" y="52329"/>
                  <a:pt x="4520961" y="0"/>
                </a:cubicBezTo>
                <a:cubicBezTo>
                  <a:pt x="4531515" y="160616"/>
                  <a:pt x="4492081" y="306707"/>
                  <a:pt x="4520961" y="497675"/>
                </a:cubicBezTo>
                <a:cubicBezTo>
                  <a:pt x="4549841" y="688644"/>
                  <a:pt x="4489675" y="775333"/>
                  <a:pt x="4520961" y="1015663"/>
                </a:cubicBezTo>
                <a:cubicBezTo>
                  <a:pt x="4391309" y="1066331"/>
                  <a:pt x="4158044" y="976776"/>
                  <a:pt x="4001050" y="1015663"/>
                </a:cubicBezTo>
                <a:cubicBezTo>
                  <a:pt x="3844056" y="1054550"/>
                  <a:pt x="3531628" y="963174"/>
                  <a:pt x="3390721" y="1015663"/>
                </a:cubicBezTo>
                <a:cubicBezTo>
                  <a:pt x="3249814" y="1068152"/>
                  <a:pt x="2893347" y="968990"/>
                  <a:pt x="2735181" y="1015663"/>
                </a:cubicBezTo>
                <a:cubicBezTo>
                  <a:pt x="2577015" y="1062336"/>
                  <a:pt x="2409246" y="976620"/>
                  <a:pt x="2305690" y="1015663"/>
                </a:cubicBezTo>
                <a:cubicBezTo>
                  <a:pt x="2202134" y="1054706"/>
                  <a:pt x="2001940" y="974308"/>
                  <a:pt x="1830989" y="1015663"/>
                </a:cubicBezTo>
                <a:cubicBezTo>
                  <a:pt x="1660038" y="1057018"/>
                  <a:pt x="1516475" y="1007158"/>
                  <a:pt x="1356288" y="1015663"/>
                </a:cubicBezTo>
                <a:cubicBezTo>
                  <a:pt x="1196101" y="1024168"/>
                  <a:pt x="1098015" y="978327"/>
                  <a:pt x="926797" y="1015663"/>
                </a:cubicBezTo>
                <a:cubicBezTo>
                  <a:pt x="755579" y="1052999"/>
                  <a:pt x="317264" y="1009807"/>
                  <a:pt x="0" y="1015663"/>
                </a:cubicBezTo>
                <a:cubicBezTo>
                  <a:pt x="-32968" y="772959"/>
                  <a:pt x="26894" y="607754"/>
                  <a:pt x="0" y="487518"/>
                </a:cubicBezTo>
                <a:cubicBezTo>
                  <a:pt x="-26894" y="367283"/>
                  <a:pt x="7092" y="160332"/>
                  <a:pt x="0" y="0"/>
                </a:cubicBezTo>
                <a:close/>
              </a:path>
              <a:path w="4520961" h="1015663" stroke="0" extrusionOk="0">
                <a:moveTo>
                  <a:pt x="0" y="0"/>
                </a:moveTo>
                <a:cubicBezTo>
                  <a:pt x="290379" y="-26636"/>
                  <a:pt x="363500" y="25815"/>
                  <a:pt x="655539" y="0"/>
                </a:cubicBezTo>
                <a:cubicBezTo>
                  <a:pt x="947578" y="-25815"/>
                  <a:pt x="1015006" y="14897"/>
                  <a:pt x="1130240" y="0"/>
                </a:cubicBezTo>
                <a:cubicBezTo>
                  <a:pt x="1245474" y="-14897"/>
                  <a:pt x="1438104" y="49131"/>
                  <a:pt x="1604941" y="0"/>
                </a:cubicBezTo>
                <a:cubicBezTo>
                  <a:pt x="1771778" y="-49131"/>
                  <a:pt x="1994026" y="26356"/>
                  <a:pt x="2260481" y="0"/>
                </a:cubicBezTo>
                <a:cubicBezTo>
                  <a:pt x="2526936" y="-26356"/>
                  <a:pt x="2552774" y="23983"/>
                  <a:pt x="2825601" y="0"/>
                </a:cubicBezTo>
                <a:cubicBezTo>
                  <a:pt x="3098428" y="-23983"/>
                  <a:pt x="3160264" y="22478"/>
                  <a:pt x="3345511" y="0"/>
                </a:cubicBezTo>
                <a:cubicBezTo>
                  <a:pt x="3530758" y="-22478"/>
                  <a:pt x="3794739" y="45008"/>
                  <a:pt x="3910631" y="0"/>
                </a:cubicBezTo>
                <a:cubicBezTo>
                  <a:pt x="4026523" y="-45008"/>
                  <a:pt x="4224256" y="42493"/>
                  <a:pt x="4520961" y="0"/>
                </a:cubicBezTo>
                <a:cubicBezTo>
                  <a:pt x="4570188" y="186695"/>
                  <a:pt x="4516245" y="265059"/>
                  <a:pt x="4520961" y="477362"/>
                </a:cubicBezTo>
                <a:cubicBezTo>
                  <a:pt x="4525677" y="689665"/>
                  <a:pt x="4460671" y="823692"/>
                  <a:pt x="4520961" y="1015663"/>
                </a:cubicBezTo>
                <a:cubicBezTo>
                  <a:pt x="4342668" y="1045344"/>
                  <a:pt x="4299640" y="1014800"/>
                  <a:pt x="4091470" y="1015663"/>
                </a:cubicBezTo>
                <a:cubicBezTo>
                  <a:pt x="3883300" y="1016526"/>
                  <a:pt x="3718114" y="981490"/>
                  <a:pt x="3435930" y="1015663"/>
                </a:cubicBezTo>
                <a:cubicBezTo>
                  <a:pt x="3153746" y="1049836"/>
                  <a:pt x="3047807" y="954448"/>
                  <a:pt x="2825601" y="1015663"/>
                </a:cubicBezTo>
                <a:cubicBezTo>
                  <a:pt x="2603395" y="1076878"/>
                  <a:pt x="2318268" y="983695"/>
                  <a:pt x="2170061" y="1015663"/>
                </a:cubicBezTo>
                <a:cubicBezTo>
                  <a:pt x="2021854" y="1047631"/>
                  <a:pt x="1783745" y="1011887"/>
                  <a:pt x="1650151" y="1015663"/>
                </a:cubicBezTo>
                <a:cubicBezTo>
                  <a:pt x="1516557" y="1019439"/>
                  <a:pt x="1244067" y="996140"/>
                  <a:pt x="1130240" y="1015663"/>
                </a:cubicBezTo>
                <a:cubicBezTo>
                  <a:pt x="1016413" y="1035186"/>
                  <a:pt x="680055" y="1009078"/>
                  <a:pt x="565120" y="1015663"/>
                </a:cubicBezTo>
                <a:cubicBezTo>
                  <a:pt x="450185" y="1022248"/>
                  <a:pt x="277245" y="967892"/>
                  <a:pt x="0" y="1015663"/>
                </a:cubicBezTo>
                <a:cubicBezTo>
                  <a:pt x="-13088" y="758487"/>
                  <a:pt x="8004" y="594555"/>
                  <a:pt x="0" y="487518"/>
                </a:cubicBezTo>
                <a:cubicBezTo>
                  <a:pt x="-8004" y="380481"/>
                  <a:pt x="55633" y="203344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Personal, Social &amp; Emotional</a:t>
            </a:r>
          </a:p>
          <a:p>
            <a:pPr algn="ctr"/>
            <a:endParaRPr lang="en-GB" sz="1200" b="1" u="sng" dirty="0">
              <a:latin typeface="SassoonPrimaryType" pitchFamily="2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show confidence by going on a coach for a school trip.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how to independently use the toilet.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know how to listen to a friend and agree a compromise.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 rot="10800000" flipV="1">
            <a:off x="238060" y="3194212"/>
            <a:ext cx="3603615" cy="1384995"/>
          </a:xfrm>
          <a:custGeom>
            <a:avLst/>
            <a:gdLst>
              <a:gd name="csX0" fmla="*/ 0 w 3603615"/>
              <a:gd name="csY0" fmla="*/ 0 h 1384995"/>
              <a:gd name="csX1" fmla="*/ 514802 w 3603615"/>
              <a:gd name="csY1" fmla="*/ 0 h 1384995"/>
              <a:gd name="csX2" fmla="*/ 921496 w 3603615"/>
              <a:gd name="csY2" fmla="*/ 0 h 1384995"/>
              <a:gd name="csX3" fmla="*/ 1328190 w 3603615"/>
              <a:gd name="csY3" fmla="*/ 0 h 1384995"/>
              <a:gd name="csX4" fmla="*/ 1842992 w 3603615"/>
              <a:gd name="csY4" fmla="*/ 0 h 1384995"/>
              <a:gd name="csX5" fmla="*/ 2429866 w 3603615"/>
              <a:gd name="csY5" fmla="*/ 0 h 1384995"/>
              <a:gd name="csX6" fmla="*/ 2908632 w 3603615"/>
              <a:gd name="csY6" fmla="*/ 0 h 1384995"/>
              <a:gd name="csX7" fmla="*/ 3603615 w 3603615"/>
              <a:gd name="csY7" fmla="*/ 0 h 1384995"/>
              <a:gd name="csX8" fmla="*/ 3603615 w 3603615"/>
              <a:gd name="csY8" fmla="*/ 475515 h 1384995"/>
              <a:gd name="csX9" fmla="*/ 3603615 w 3603615"/>
              <a:gd name="csY9" fmla="*/ 937180 h 1384995"/>
              <a:gd name="csX10" fmla="*/ 3603615 w 3603615"/>
              <a:gd name="csY10" fmla="*/ 1384995 h 1384995"/>
              <a:gd name="csX11" fmla="*/ 3124849 w 3603615"/>
              <a:gd name="csY11" fmla="*/ 1384995 h 1384995"/>
              <a:gd name="csX12" fmla="*/ 2574011 w 3603615"/>
              <a:gd name="csY12" fmla="*/ 1384995 h 1384995"/>
              <a:gd name="csX13" fmla="*/ 1987136 w 3603615"/>
              <a:gd name="csY13" fmla="*/ 1384995 h 1384995"/>
              <a:gd name="csX14" fmla="*/ 1580443 w 3603615"/>
              <a:gd name="csY14" fmla="*/ 1384995 h 1384995"/>
              <a:gd name="csX15" fmla="*/ 1137713 w 3603615"/>
              <a:gd name="csY15" fmla="*/ 1384995 h 1384995"/>
              <a:gd name="csX16" fmla="*/ 694983 w 3603615"/>
              <a:gd name="csY16" fmla="*/ 1384995 h 1384995"/>
              <a:gd name="csX17" fmla="*/ 0 w 3603615"/>
              <a:gd name="csY17" fmla="*/ 1384995 h 1384995"/>
              <a:gd name="csX18" fmla="*/ 0 w 3603615"/>
              <a:gd name="csY18" fmla="*/ 951030 h 1384995"/>
              <a:gd name="csX19" fmla="*/ 0 w 3603615"/>
              <a:gd name="csY19" fmla="*/ 489365 h 1384995"/>
              <a:gd name="csX20" fmla="*/ 0 w 3603615"/>
              <a:gd name="csY20" fmla="*/ 0 h 138499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3603615" h="1384995" fill="none" extrusionOk="0">
                <a:moveTo>
                  <a:pt x="0" y="0"/>
                </a:moveTo>
                <a:cubicBezTo>
                  <a:pt x="192391" y="-46198"/>
                  <a:pt x="321712" y="43726"/>
                  <a:pt x="514802" y="0"/>
                </a:cubicBezTo>
                <a:cubicBezTo>
                  <a:pt x="707892" y="-43726"/>
                  <a:pt x="729206" y="40550"/>
                  <a:pt x="921496" y="0"/>
                </a:cubicBezTo>
                <a:cubicBezTo>
                  <a:pt x="1113786" y="-40550"/>
                  <a:pt x="1170335" y="30964"/>
                  <a:pt x="1328190" y="0"/>
                </a:cubicBezTo>
                <a:cubicBezTo>
                  <a:pt x="1486045" y="-30964"/>
                  <a:pt x="1713619" y="48997"/>
                  <a:pt x="1842992" y="0"/>
                </a:cubicBezTo>
                <a:cubicBezTo>
                  <a:pt x="1972365" y="-48997"/>
                  <a:pt x="2311175" y="58033"/>
                  <a:pt x="2429866" y="0"/>
                </a:cubicBezTo>
                <a:cubicBezTo>
                  <a:pt x="2548557" y="-58033"/>
                  <a:pt x="2778179" y="1029"/>
                  <a:pt x="2908632" y="0"/>
                </a:cubicBezTo>
                <a:cubicBezTo>
                  <a:pt x="3039085" y="-1029"/>
                  <a:pt x="3447642" y="60402"/>
                  <a:pt x="3603615" y="0"/>
                </a:cubicBezTo>
                <a:cubicBezTo>
                  <a:pt x="3611133" y="154160"/>
                  <a:pt x="3558952" y="242580"/>
                  <a:pt x="3603615" y="475515"/>
                </a:cubicBezTo>
                <a:cubicBezTo>
                  <a:pt x="3648278" y="708451"/>
                  <a:pt x="3563838" y="789173"/>
                  <a:pt x="3603615" y="937180"/>
                </a:cubicBezTo>
                <a:cubicBezTo>
                  <a:pt x="3643392" y="1085188"/>
                  <a:pt x="3599265" y="1243844"/>
                  <a:pt x="3603615" y="1384995"/>
                </a:cubicBezTo>
                <a:cubicBezTo>
                  <a:pt x="3391258" y="1441447"/>
                  <a:pt x="3349209" y="1375783"/>
                  <a:pt x="3124849" y="1384995"/>
                </a:cubicBezTo>
                <a:cubicBezTo>
                  <a:pt x="2900489" y="1394207"/>
                  <a:pt x="2819931" y="1328795"/>
                  <a:pt x="2574011" y="1384995"/>
                </a:cubicBezTo>
                <a:cubicBezTo>
                  <a:pt x="2328091" y="1441195"/>
                  <a:pt x="2150572" y="1351617"/>
                  <a:pt x="1987136" y="1384995"/>
                </a:cubicBezTo>
                <a:cubicBezTo>
                  <a:pt x="1823701" y="1418373"/>
                  <a:pt x="1691418" y="1351580"/>
                  <a:pt x="1580443" y="1384995"/>
                </a:cubicBezTo>
                <a:cubicBezTo>
                  <a:pt x="1469468" y="1418410"/>
                  <a:pt x="1303136" y="1333595"/>
                  <a:pt x="1137713" y="1384995"/>
                </a:cubicBezTo>
                <a:cubicBezTo>
                  <a:pt x="972290" y="1436395"/>
                  <a:pt x="866506" y="1343453"/>
                  <a:pt x="694983" y="1384995"/>
                </a:cubicBezTo>
                <a:cubicBezTo>
                  <a:pt x="523460" y="1426537"/>
                  <a:pt x="178731" y="1366581"/>
                  <a:pt x="0" y="1384995"/>
                </a:cubicBezTo>
                <a:cubicBezTo>
                  <a:pt x="-2349" y="1296265"/>
                  <a:pt x="48154" y="1046224"/>
                  <a:pt x="0" y="951030"/>
                </a:cubicBezTo>
                <a:cubicBezTo>
                  <a:pt x="-48154" y="855837"/>
                  <a:pt x="2261" y="699770"/>
                  <a:pt x="0" y="489365"/>
                </a:cubicBezTo>
                <a:cubicBezTo>
                  <a:pt x="-2261" y="278961"/>
                  <a:pt x="33783" y="198712"/>
                  <a:pt x="0" y="0"/>
                </a:cubicBezTo>
                <a:close/>
              </a:path>
              <a:path w="3603615" h="1384995" stroke="0" extrusionOk="0">
                <a:moveTo>
                  <a:pt x="0" y="0"/>
                </a:moveTo>
                <a:cubicBezTo>
                  <a:pt x="275348" y="-35831"/>
                  <a:pt x="325014" y="30854"/>
                  <a:pt x="586874" y="0"/>
                </a:cubicBezTo>
                <a:cubicBezTo>
                  <a:pt x="848734" y="-30854"/>
                  <a:pt x="932397" y="11437"/>
                  <a:pt x="1029604" y="0"/>
                </a:cubicBezTo>
                <a:cubicBezTo>
                  <a:pt x="1126811" y="-11437"/>
                  <a:pt x="1348170" y="14143"/>
                  <a:pt x="1472334" y="0"/>
                </a:cubicBezTo>
                <a:cubicBezTo>
                  <a:pt x="1596498" y="-14143"/>
                  <a:pt x="1838580" y="59417"/>
                  <a:pt x="2059209" y="0"/>
                </a:cubicBezTo>
                <a:cubicBezTo>
                  <a:pt x="2279839" y="-59417"/>
                  <a:pt x="2424384" y="7438"/>
                  <a:pt x="2574011" y="0"/>
                </a:cubicBezTo>
                <a:cubicBezTo>
                  <a:pt x="2723638" y="-7438"/>
                  <a:pt x="2841800" y="51259"/>
                  <a:pt x="3052777" y="0"/>
                </a:cubicBezTo>
                <a:cubicBezTo>
                  <a:pt x="3263754" y="-51259"/>
                  <a:pt x="3427387" y="31756"/>
                  <a:pt x="3603615" y="0"/>
                </a:cubicBezTo>
                <a:cubicBezTo>
                  <a:pt x="3625798" y="230072"/>
                  <a:pt x="3586979" y="306918"/>
                  <a:pt x="3603615" y="461665"/>
                </a:cubicBezTo>
                <a:cubicBezTo>
                  <a:pt x="3620251" y="616413"/>
                  <a:pt x="3583743" y="726611"/>
                  <a:pt x="3603615" y="923330"/>
                </a:cubicBezTo>
                <a:cubicBezTo>
                  <a:pt x="3623487" y="1120050"/>
                  <a:pt x="3576716" y="1223304"/>
                  <a:pt x="3603615" y="1384995"/>
                </a:cubicBezTo>
                <a:cubicBezTo>
                  <a:pt x="3464233" y="1411235"/>
                  <a:pt x="3376568" y="1360281"/>
                  <a:pt x="3196921" y="1384995"/>
                </a:cubicBezTo>
                <a:cubicBezTo>
                  <a:pt x="3017274" y="1409709"/>
                  <a:pt x="2862634" y="1381921"/>
                  <a:pt x="2610047" y="1384995"/>
                </a:cubicBezTo>
                <a:cubicBezTo>
                  <a:pt x="2357460" y="1388069"/>
                  <a:pt x="2254974" y="1376221"/>
                  <a:pt x="2059209" y="1384995"/>
                </a:cubicBezTo>
                <a:cubicBezTo>
                  <a:pt x="1863444" y="1393769"/>
                  <a:pt x="1611508" y="1346666"/>
                  <a:pt x="1472334" y="1384995"/>
                </a:cubicBezTo>
                <a:cubicBezTo>
                  <a:pt x="1333161" y="1423324"/>
                  <a:pt x="1121884" y="1380391"/>
                  <a:pt x="993568" y="1384995"/>
                </a:cubicBezTo>
                <a:cubicBezTo>
                  <a:pt x="865252" y="1389599"/>
                  <a:pt x="627263" y="1376533"/>
                  <a:pt x="514802" y="1384995"/>
                </a:cubicBezTo>
                <a:cubicBezTo>
                  <a:pt x="402341" y="1393457"/>
                  <a:pt x="196047" y="1347426"/>
                  <a:pt x="0" y="1384995"/>
                </a:cubicBezTo>
                <a:cubicBezTo>
                  <a:pt x="-10980" y="1223314"/>
                  <a:pt x="32252" y="1040358"/>
                  <a:pt x="0" y="895630"/>
                </a:cubicBezTo>
                <a:cubicBezTo>
                  <a:pt x="-32252" y="750903"/>
                  <a:pt x="45759" y="600629"/>
                  <a:pt x="0" y="461665"/>
                </a:cubicBezTo>
                <a:cubicBezTo>
                  <a:pt x="-45759" y="322701"/>
                  <a:pt x="44843" y="197161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Maths</a:t>
            </a:r>
            <a:endParaRPr lang="en-GB" sz="1200" dirty="0">
              <a:latin typeface="SassoonPrimaryType" pitchFamily="2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begin to match numeral to amounts of 5.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make an AB repeated pattern.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notice and correct an error in a repeated pattern.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SassoonPrimaryType" pitchFamily="2" charset="0"/>
              </a:rPr>
              <a:t>I will discuss routes and locations using words such as ‘in front of’ and ‘behind’.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84833" y="2584376"/>
            <a:ext cx="380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SassoonPrimaryType" pitchFamily="2" charset="0"/>
              </a:rPr>
              <a:t>Magnificent Minibeasts.</a:t>
            </a:r>
          </a:p>
        </p:txBody>
      </p:sp>
    </p:spTree>
    <p:extLst>
      <p:ext uri="{BB962C8B-B14F-4D97-AF65-F5344CB8AC3E}">
        <p14:creationId xmlns:p14="http://schemas.microsoft.com/office/powerpoint/2010/main" val="2221631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16115</TotalTime>
  <Words>625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Ink Free</vt:lpstr>
      <vt:lpstr>SassoonPrimaryType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Louise Storey</dc:creator>
  <cp:lastModifiedBy>danielle smith</cp:lastModifiedBy>
  <cp:revision>66</cp:revision>
  <cp:lastPrinted>2024-06-06T14:44:36Z</cp:lastPrinted>
  <dcterms:created xsi:type="dcterms:W3CDTF">2021-11-04T19:05:48Z</dcterms:created>
  <dcterms:modified xsi:type="dcterms:W3CDTF">2026-06-04T07:25:48Z</dcterms:modified>
</cp:coreProperties>
</file>