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3B3"/>
    <a:srgbClr val="E0C1FF"/>
    <a:srgbClr val="CC99FF"/>
    <a:srgbClr val="FFCC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E79377-B94F-4BBC-AD00-808A1543C590}" v="26" dt="2025-11-14T12:12:42.7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50" d="100"/>
          <a:sy n="150" d="100"/>
        </p:scale>
        <p:origin x="-3444" y="-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smith" userId="2923164f-c42c-4fd6-8532-e005831cd671" providerId="ADAL" clId="{354A700E-765B-4E44-BB13-60E473A444CE}"/>
    <pc:docChg chg="custSel modSld">
      <pc:chgData name="danielle smith" userId="2923164f-c42c-4fd6-8532-e005831cd671" providerId="ADAL" clId="{354A700E-765B-4E44-BB13-60E473A444CE}" dt="2025-11-14T15:28:08.409" v="795" actId="20577"/>
      <pc:docMkLst>
        <pc:docMk/>
      </pc:docMkLst>
      <pc:sldChg chg="addSp delSp modSp mod">
        <pc:chgData name="danielle smith" userId="2923164f-c42c-4fd6-8532-e005831cd671" providerId="ADAL" clId="{354A700E-765B-4E44-BB13-60E473A444CE}" dt="2025-11-14T15:28:08.409" v="795" actId="20577"/>
        <pc:sldMkLst>
          <pc:docMk/>
          <pc:sldMk cId="2221631427" sldId="256"/>
        </pc:sldMkLst>
        <pc:spChg chg="add mod">
          <ac:chgData name="danielle smith" userId="2923164f-c42c-4fd6-8532-e005831cd671" providerId="ADAL" clId="{354A700E-765B-4E44-BB13-60E473A444CE}" dt="2025-11-14T15:26:46.108" v="779" actId="20577"/>
          <ac:spMkLst>
            <pc:docMk/>
            <pc:sldMk cId="2221631427" sldId="256"/>
            <ac:spMk id="2" creationId="{0FE43F92-4D9D-B918-1273-FA42A662D262}"/>
          </ac:spMkLst>
        </pc:spChg>
        <pc:spChg chg="add del mod">
          <ac:chgData name="danielle smith" userId="2923164f-c42c-4fd6-8532-e005831cd671" providerId="ADAL" clId="{354A700E-765B-4E44-BB13-60E473A444CE}" dt="2025-11-14T08:24:06.458" v="82" actId="478"/>
          <ac:spMkLst>
            <pc:docMk/>
            <pc:sldMk cId="2221631427" sldId="256"/>
            <ac:spMk id="3" creationId="{65D1982A-ADB7-43A4-82FF-9C596223FCCE}"/>
          </ac:spMkLst>
        </pc:spChg>
        <pc:spChg chg="mod">
          <ac:chgData name="danielle smith" userId="2923164f-c42c-4fd6-8532-e005831cd671" providerId="ADAL" clId="{354A700E-765B-4E44-BB13-60E473A444CE}" dt="2025-11-14T12:07:44.346" v="660" actId="20577"/>
          <ac:spMkLst>
            <pc:docMk/>
            <pc:sldMk cId="2221631427" sldId="256"/>
            <ac:spMk id="4" creationId="{F3EAC452-F8A5-424E-A98B-1C9C04470125}"/>
          </ac:spMkLst>
        </pc:spChg>
        <pc:spChg chg="mod">
          <ac:chgData name="danielle smith" userId="2923164f-c42c-4fd6-8532-e005831cd671" providerId="ADAL" clId="{354A700E-765B-4E44-BB13-60E473A444CE}" dt="2025-11-14T10:09:04.055" v="226" actId="20577"/>
          <ac:spMkLst>
            <pc:docMk/>
            <pc:sldMk cId="2221631427" sldId="256"/>
            <ac:spMk id="5" creationId="{ED4B267C-EC90-43B8-B301-152C72BBDAB0}"/>
          </ac:spMkLst>
        </pc:spChg>
        <pc:spChg chg="mod">
          <ac:chgData name="danielle smith" userId="2923164f-c42c-4fd6-8532-e005831cd671" providerId="ADAL" clId="{354A700E-765B-4E44-BB13-60E473A444CE}" dt="2025-11-14T11:59:54.115" v="314" actId="255"/>
          <ac:spMkLst>
            <pc:docMk/>
            <pc:sldMk cId="2221631427" sldId="256"/>
            <ac:spMk id="8" creationId="{9078B7C6-8360-44D3-9258-FE0053C4CED2}"/>
          </ac:spMkLst>
        </pc:spChg>
        <pc:spChg chg="mod">
          <ac:chgData name="danielle smith" userId="2923164f-c42c-4fd6-8532-e005831cd671" providerId="ADAL" clId="{354A700E-765B-4E44-BB13-60E473A444CE}" dt="2025-11-14T15:27:08.148" v="791" actId="20577"/>
          <ac:spMkLst>
            <pc:docMk/>
            <pc:sldMk cId="2221631427" sldId="256"/>
            <ac:spMk id="11" creationId="{49C6A523-5BE9-4D06-9947-98EF4E15BC3F}"/>
          </ac:spMkLst>
        </pc:spChg>
        <pc:spChg chg="mod">
          <ac:chgData name="danielle smith" userId="2923164f-c42c-4fd6-8532-e005831cd671" providerId="ADAL" clId="{354A700E-765B-4E44-BB13-60E473A444CE}" dt="2025-11-14T15:27:26.892" v="793" actId="20577"/>
          <ac:spMkLst>
            <pc:docMk/>
            <pc:sldMk cId="2221631427" sldId="256"/>
            <ac:spMk id="12" creationId="{EFA56571-F201-4E22-AD7A-6458C5081D33}"/>
          </ac:spMkLst>
        </pc:spChg>
        <pc:spChg chg="mod">
          <ac:chgData name="danielle smith" userId="2923164f-c42c-4fd6-8532-e005831cd671" providerId="ADAL" clId="{354A700E-765B-4E44-BB13-60E473A444CE}" dt="2025-11-14T12:13:26.174" v="773" actId="20577"/>
          <ac:spMkLst>
            <pc:docMk/>
            <pc:sldMk cId="2221631427" sldId="256"/>
            <ac:spMk id="15" creationId="{623911F2-5E3A-4945-9CE5-D754BEBA15F1}"/>
          </ac:spMkLst>
        </pc:spChg>
        <pc:spChg chg="del">
          <ac:chgData name="danielle smith" userId="2923164f-c42c-4fd6-8532-e005831cd671" providerId="ADAL" clId="{354A700E-765B-4E44-BB13-60E473A444CE}" dt="2025-11-14T08:29:08.410" v="93" actId="478"/>
          <ac:spMkLst>
            <pc:docMk/>
            <pc:sldMk cId="2221631427" sldId="256"/>
            <ac:spMk id="19" creationId="{49C6A523-5BE9-4D06-9947-98EF4E15BC3F}"/>
          </ac:spMkLst>
        </pc:spChg>
        <pc:spChg chg="mod">
          <ac:chgData name="danielle smith" userId="2923164f-c42c-4fd6-8532-e005831cd671" providerId="ADAL" clId="{354A700E-765B-4E44-BB13-60E473A444CE}" dt="2025-11-14T15:28:08.409" v="795" actId="20577"/>
          <ac:spMkLst>
            <pc:docMk/>
            <pc:sldMk cId="2221631427" sldId="256"/>
            <ac:spMk id="20" creationId="{EFA56571-F201-4E22-AD7A-6458C5081D33}"/>
          </ac:spMkLst>
        </pc:spChg>
        <pc:spChg chg="mod">
          <ac:chgData name="danielle smith" userId="2923164f-c42c-4fd6-8532-e005831cd671" providerId="ADAL" clId="{354A700E-765B-4E44-BB13-60E473A444CE}" dt="2025-11-14T08:44:57.278" v="179" actId="1076"/>
          <ac:spMkLst>
            <pc:docMk/>
            <pc:sldMk cId="2221631427" sldId="256"/>
            <ac:spMk id="23" creationId="{354360C2-BF92-426D-807D-946D5328734F}"/>
          </ac:spMkLst>
        </pc:spChg>
        <pc:graphicFrameChg chg="mod modGraphic">
          <ac:chgData name="danielle smith" userId="2923164f-c42c-4fd6-8532-e005831cd671" providerId="ADAL" clId="{354A700E-765B-4E44-BB13-60E473A444CE}" dt="2025-11-14T12:11:01.808" v="762" actId="20577"/>
          <ac:graphicFrameMkLst>
            <pc:docMk/>
            <pc:sldMk cId="2221631427" sldId="256"/>
            <ac:graphicFrameMk id="7" creationId="{35BB5BDB-CA4E-465F-AA87-BC86730E51D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7E2C1-56A0-4FAE-87B4-55881A742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39E587-7D83-478C-851B-6CAEDB02A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18D60-8D81-4B26-9505-19B4C165D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408-8DCC-46F2-A6B0-CCCB7A23A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8B9A4-CD2A-4E58-B1E1-A924BCED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48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46C62-D74A-40D1-9488-037C4485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E0B005-5344-41B2-9D74-5697C6388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E7E06-F369-4907-A74E-83F5CF1B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30ADF-0053-4901-B5F9-9D2CBFAC0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122A5-5DBA-4FE6-AA8B-C81472BC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153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85625E-5A84-4134-BD7F-270E8BEB4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2EBDB3-9E76-4635-B985-3FBF51A08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BB368-07AE-44AC-B359-9AA260743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B846-C9E1-4629-94EE-28DBDB907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BC9A7-7858-44C7-88F6-7DB998977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54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F7B3D-6D3A-4F1E-9DA6-D97442D0C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1F62D-2D98-4D80-92B8-1A370061D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8F299-348C-475B-9E13-7D55A671A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69C5E-35DB-4956-A7A2-D2E9AE339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04B71-F9D2-49DD-A638-4125B754A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505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4D55-0032-47EF-8367-474670B58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F0A16-9A62-40E9-8F51-9842E7132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06B45-6F69-4A1A-A77A-88D8F9FD8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DCA00-81FB-4717-B38C-3C92D041E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12DE4-D37D-4C5B-936B-FE73C9B7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6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956D8-DD45-4DDF-A6DE-242B6EC4E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ADD39-8EB9-4292-88B7-3DA869D26D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65F2FD-AB95-4CB1-B67E-CA0B0B03F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98C62-30CF-48CC-863B-626A715FE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133AD-E86D-4D25-9EB2-4ACD493E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D4F70-EC15-4E60-A237-45B16C696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73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1E84-1C86-470C-BED6-BA071F48A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ACCC5-F1FE-4E82-AAA1-4121A7313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AFB2D-C040-4406-9DC1-514D1C5CD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55901-A1D6-4578-BB41-64C7013397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B2ECAF-DEC4-4311-967F-CE511AB21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5DDDD-2039-4C73-9DDC-F6224674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AC434-5B78-4F8F-8AAE-5D3FE5460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241D80-4AA3-41AD-934E-F95776429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378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39540-8D4D-4F37-93A2-9507BE982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B2CF5B-49B8-4158-AAC7-DCE846179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717BA9-CED5-4CB1-9D06-2DAAD322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0BC968-8F04-4EFD-AAB1-10124F1C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2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580A02-1A02-4ED3-B715-0CCB899EC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DDF5DF-08F4-46E4-9224-89B5838C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61B70-8B0E-4B1E-9728-246681A9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738DC-4651-4C1F-808E-8BCD35389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147E3-111B-4C22-B0A4-83864656B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6E6705-D0ED-4D53-B80B-F9AC1414A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ED66B-B6B4-46CD-9236-9874B00A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5369FE-46E0-4962-B4FB-B91BFA66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576B0-076E-4803-A805-6CF9DB5A5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25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EDB8C-CCCC-4E24-99DF-E66648FB3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9B408-2FFA-4F8C-9F8C-2C80A5B32C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EB5E1-0FB5-4428-ACEC-F5B8AC58C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27ECD-9F79-4EB8-B20B-F75C0687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E396A-5DC5-4D24-97CF-CE4998045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81CB5-2069-4F9E-AC1E-84E411F5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84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CFFD19-A207-47D2-9363-300E8F90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99CEF-E592-4CCE-A23E-82A1D2A3A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9A39E-20D0-4365-80B5-FA31881C28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279B3-2F3E-43E3-A7AA-68EA03493B2A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9FA22-3084-466E-AFFA-E52AED3D25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40D43-F92C-41C9-BBFC-77221551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B40E3-D59E-4F4B-BEC1-396D481C0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62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3EAC452-F8A5-424E-A98B-1C9C04470125}"/>
              </a:ext>
            </a:extLst>
          </p:cNvPr>
          <p:cNvSpPr txBox="1"/>
          <p:nvPr/>
        </p:nvSpPr>
        <p:spPr>
          <a:xfrm>
            <a:off x="3090308" y="124450"/>
            <a:ext cx="6505448" cy="830997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u="sng" dirty="0">
                <a:latin typeface="SassoonPrimaryType" pitchFamily="2" charset="0"/>
              </a:rPr>
              <a:t>Nursery </a:t>
            </a:r>
          </a:p>
          <a:p>
            <a:pPr algn="ctr"/>
            <a:r>
              <a:rPr lang="en-GB" sz="1600" b="1" u="sng" dirty="0">
                <a:latin typeface="SassoonPrimaryType" pitchFamily="2" charset="0"/>
              </a:rPr>
              <a:t>Autumn 2  03.11.25-17.12.25</a:t>
            </a:r>
          </a:p>
          <a:p>
            <a:pPr algn="ctr"/>
            <a:r>
              <a:rPr lang="en-GB" sz="1600" b="1" dirty="0">
                <a:latin typeface="SassoonPrimaryType" pitchFamily="2" charset="0"/>
              </a:rPr>
              <a:t>What will I be learning this half term? 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35BB5BDB-CA4E-465F-AA87-BC86730E5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634586"/>
              </p:ext>
            </p:extLst>
          </p:nvPr>
        </p:nvGraphicFramePr>
        <p:xfrm>
          <a:off x="10643982" y="3382188"/>
          <a:ext cx="1548017" cy="339004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548017">
                  <a:extLst>
                    <a:ext uri="{9D8B030D-6E8A-4147-A177-3AD203B41FA5}">
                      <a16:colId xmlns:a16="http://schemas.microsoft.com/office/drawing/2014/main" val="50766947"/>
                    </a:ext>
                  </a:extLst>
                </a:gridCol>
              </a:tblGrid>
              <a:tr h="91324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Ink Free" panose="03080402000500000000" pitchFamily="66" charset="0"/>
                        </a:rPr>
                        <a:t>Key Vocabulary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056404"/>
                  </a:ext>
                </a:extLst>
              </a:tr>
              <a:tr h="37439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Ink Free" panose="03080402000500000000" pitchFamily="66" charset="0"/>
                        </a:rPr>
                        <a:t>Heating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731455"/>
                  </a:ext>
                </a:extLst>
              </a:tr>
              <a:tr h="37439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Ink Free" panose="03080402000500000000" pitchFamily="66" charset="0"/>
                        </a:rPr>
                        <a:t>Cooling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400979"/>
                  </a:ext>
                </a:extLst>
              </a:tr>
              <a:tr h="37439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Ink Free" panose="03080402000500000000" pitchFamily="66" charset="0"/>
                        </a:rPr>
                        <a:t>Cooking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722435"/>
                  </a:ext>
                </a:extLst>
              </a:tr>
              <a:tr h="37439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Ink Free" panose="03080402000500000000" pitchFamily="66" charset="0"/>
                        </a:rPr>
                        <a:t>Today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62451"/>
                  </a:ext>
                </a:extLst>
              </a:tr>
              <a:tr h="37439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Ink Free" panose="03080402000500000000" pitchFamily="66" charset="0"/>
                        </a:rPr>
                        <a:t>Yesterday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979465"/>
                  </a:ext>
                </a:extLst>
              </a:tr>
              <a:tr h="6048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Ink Free" panose="03080402000500000000" pitchFamily="66" charset="0"/>
                        </a:rPr>
                        <a:t>Tomorrow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Ink Free" panose="03080402000500000000" pitchFamily="66" charset="0"/>
                        </a:rPr>
                        <a:t>Celebrate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37882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078B7C6-8360-44D3-9258-FE0053C4CED2}"/>
              </a:ext>
            </a:extLst>
          </p:cNvPr>
          <p:cNvSpPr txBox="1"/>
          <p:nvPr/>
        </p:nvSpPr>
        <p:spPr>
          <a:xfrm>
            <a:off x="171381" y="143078"/>
            <a:ext cx="3575545" cy="2462213"/>
          </a:xfrm>
          <a:custGeom>
            <a:avLst/>
            <a:gdLst>
              <a:gd name="connsiteX0" fmla="*/ 0 w 3575545"/>
              <a:gd name="connsiteY0" fmla="*/ 0 h 2462213"/>
              <a:gd name="connsiteX1" fmla="*/ 595924 w 3575545"/>
              <a:gd name="connsiteY1" fmla="*/ 0 h 2462213"/>
              <a:gd name="connsiteX2" fmla="*/ 1191848 w 3575545"/>
              <a:gd name="connsiteY2" fmla="*/ 0 h 2462213"/>
              <a:gd name="connsiteX3" fmla="*/ 1859283 w 3575545"/>
              <a:gd name="connsiteY3" fmla="*/ 0 h 2462213"/>
              <a:gd name="connsiteX4" fmla="*/ 2419452 w 3575545"/>
              <a:gd name="connsiteY4" fmla="*/ 0 h 2462213"/>
              <a:gd name="connsiteX5" fmla="*/ 3051132 w 3575545"/>
              <a:gd name="connsiteY5" fmla="*/ 0 h 2462213"/>
              <a:gd name="connsiteX6" fmla="*/ 3575545 w 3575545"/>
              <a:gd name="connsiteY6" fmla="*/ 0 h 2462213"/>
              <a:gd name="connsiteX7" fmla="*/ 3575545 w 3575545"/>
              <a:gd name="connsiteY7" fmla="*/ 467820 h 2462213"/>
              <a:gd name="connsiteX8" fmla="*/ 3575545 w 3575545"/>
              <a:gd name="connsiteY8" fmla="*/ 935641 h 2462213"/>
              <a:gd name="connsiteX9" fmla="*/ 3575545 w 3575545"/>
              <a:gd name="connsiteY9" fmla="*/ 1403461 h 2462213"/>
              <a:gd name="connsiteX10" fmla="*/ 3575545 w 3575545"/>
              <a:gd name="connsiteY10" fmla="*/ 1846660 h 2462213"/>
              <a:gd name="connsiteX11" fmla="*/ 3575545 w 3575545"/>
              <a:gd name="connsiteY11" fmla="*/ 2462213 h 2462213"/>
              <a:gd name="connsiteX12" fmla="*/ 2908110 w 3575545"/>
              <a:gd name="connsiteY12" fmla="*/ 2462213 h 2462213"/>
              <a:gd name="connsiteX13" fmla="*/ 2383697 w 3575545"/>
              <a:gd name="connsiteY13" fmla="*/ 2462213 h 2462213"/>
              <a:gd name="connsiteX14" fmla="*/ 1859283 w 3575545"/>
              <a:gd name="connsiteY14" fmla="*/ 2462213 h 2462213"/>
              <a:gd name="connsiteX15" fmla="*/ 1370626 w 3575545"/>
              <a:gd name="connsiteY15" fmla="*/ 2462213 h 2462213"/>
              <a:gd name="connsiteX16" fmla="*/ 846212 w 3575545"/>
              <a:gd name="connsiteY16" fmla="*/ 2462213 h 2462213"/>
              <a:gd name="connsiteX17" fmla="*/ 0 w 3575545"/>
              <a:gd name="connsiteY17" fmla="*/ 2462213 h 2462213"/>
              <a:gd name="connsiteX18" fmla="*/ 0 w 3575545"/>
              <a:gd name="connsiteY18" fmla="*/ 1945148 h 2462213"/>
              <a:gd name="connsiteX19" fmla="*/ 0 w 3575545"/>
              <a:gd name="connsiteY19" fmla="*/ 1452706 h 2462213"/>
              <a:gd name="connsiteX20" fmla="*/ 0 w 3575545"/>
              <a:gd name="connsiteY20" fmla="*/ 911019 h 2462213"/>
              <a:gd name="connsiteX21" fmla="*/ 0 w 3575545"/>
              <a:gd name="connsiteY21" fmla="*/ 467820 h 2462213"/>
              <a:gd name="connsiteX22" fmla="*/ 0 w 3575545"/>
              <a:gd name="connsiteY22" fmla="*/ 0 h 2462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575545" h="2462213" fill="none" extrusionOk="0">
                <a:moveTo>
                  <a:pt x="0" y="0"/>
                </a:moveTo>
                <a:cubicBezTo>
                  <a:pt x="129160" y="-36812"/>
                  <a:pt x="405691" y="25909"/>
                  <a:pt x="595924" y="0"/>
                </a:cubicBezTo>
                <a:cubicBezTo>
                  <a:pt x="786157" y="-25909"/>
                  <a:pt x="1029005" y="11253"/>
                  <a:pt x="1191848" y="0"/>
                </a:cubicBezTo>
                <a:cubicBezTo>
                  <a:pt x="1354691" y="-11253"/>
                  <a:pt x="1699775" y="48729"/>
                  <a:pt x="1859283" y="0"/>
                </a:cubicBezTo>
                <a:cubicBezTo>
                  <a:pt x="2018791" y="-48729"/>
                  <a:pt x="2225306" y="23138"/>
                  <a:pt x="2419452" y="0"/>
                </a:cubicBezTo>
                <a:cubicBezTo>
                  <a:pt x="2613598" y="-23138"/>
                  <a:pt x="2827709" y="44054"/>
                  <a:pt x="3051132" y="0"/>
                </a:cubicBezTo>
                <a:cubicBezTo>
                  <a:pt x="3274555" y="-44054"/>
                  <a:pt x="3374592" y="35500"/>
                  <a:pt x="3575545" y="0"/>
                </a:cubicBezTo>
                <a:cubicBezTo>
                  <a:pt x="3630508" y="182492"/>
                  <a:pt x="3530739" y="244291"/>
                  <a:pt x="3575545" y="467820"/>
                </a:cubicBezTo>
                <a:cubicBezTo>
                  <a:pt x="3620351" y="691349"/>
                  <a:pt x="3546462" y="792838"/>
                  <a:pt x="3575545" y="935641"/>
                </a:cubicBezTo>
                <a:cubicBezTo>
                  <a:pt x="3604628" y="1078444"/>
                  <a:pt x="3529952" y="1239864"/>
                  <a:pt x="3575545" y="1403461"/>
                </a:cubicBezTo>
                <a:cubicBezTo>
                  <a:pt x="3621138" y="1567058"/>
                  <a:pt x="3534860" y="1646977"/>
                  <a:pt x="3575545" y="1846660"/>
                </a:cubicBezTo>
                <a:cubicBezTo>
                  <a:pt x="3616230" y="2046343"/>
                  <a:pt x="3557554" y="2258630"/>
                  <a:pt x="3575545" y="2462213"/>
                </a:cubicBezTo>
                <a:cubicBezTo>
                  <a:pt x="3388052" y="2478100"/>
                  <a:pt x="3200624" y="2404079"/>
                  <a:pt x="2908110" y="2462213"/>
                </a:cubicBezTo>
                <a:cubicBezTo>
                  <a:pt x="2615597" y="2520347"/>
                  <a:pt x="2624534" y="2449261"/>
                  <a:pt x="2383697" y="2462213"/>
                </a:cubicBezTo>
                <a:cubicBezTo>
                  <a:pt x="2142860" y="2475165"/>
                  <a:pt x="2066742" y="2416623"/>
                  <a:pt x="1859283" y="2462213"/>
                </a:cubicBezTo>
                <a:cubicBezTo>
                  <a:pt x="1651824" y="2507803"/>
                  <a:pt x="1497510" y="2459502"/>
                  <a:pt x="1370626" y="2462213"/>
                </a:cubicBezTo>
                <a:cubicBezTo>
                  <a:pt x="1243742" y="2464924"/>
                  <a:pt x="1104169" y="2410716"/>
                  <a:pt x="846212" y="2462213"/>
                </a:cubicBezTo>
                <a:cubicBezTo>
                  <a:pt x="588255" y="2513710"/>
                  <a:pt x="258927" y="2462161"/>
                  <a:pt x="0" y="2462213"/>
                </a:cubicBezTo>
                <a:cubicBezTo>
                  <a:pt x="-31246" y="2233043"/>
                  <a:pt x="3486" y="2060065"/>
                  <a:pt x="0" y="1945148"/>
                </a:cubicBezTo>
                <a:cubicBezTo>
                  <a:pt x="-3486" y="1830231"/>
                  <a:pt x="14258" y="1575505"/>
                  <a:pt x="0" y="1452706"/>
                </a:cubicBezTo>
                <a:cubicBezTo>
                  <a:pt x="-14258" y="1329907"/>
                  <a:pt x="6718" y="1081906"/>
                  <a:pt x="0" y="911019"/>
                </a:cubicBezTo>
                <a:cubicBezTo>
                  <a:pt x="-6718" y="740132"/>
                  <a:pt x="23883" y="620749"/>
                  <a:pt x="0" y="467820"/>
                </a:cubicBezTo>
                <a:cubicBezTo>
                  <a:pt x="-23883" y="314891"/>
                  <a:pt x="38691" y="156886"/>
                  <a:pt x="0" y="0"/>
                </a:cubicBezTo>
                <a:close/>
              </a:path>
              <a:path w="3575545" h="2462213" stroke="0" extrusionOk="0">
                <a:moveTo>
                  <a:pt x="0" y="0"/>
                </a:moveTo>
                <a:cubicBezTo>
                  <a:pt x="162887" y="-23206"/>
                  <a:pt x="409262" y="27659"/>
                  <a:pt x="667435" y="0"/>
                </a:cubicBezTo>
                <a:cubicBezTo>
                  <a:pt x="925608" y="-27659"/>
                  <a:pt x="1027946" y="57117"/>
                  <a:pt x="1191848" y="0"/>
                </a:cubicBezTo>
                <a:cubicBezTo>
                  <a:pt x="1355750" y="-57117"/>
                  <a:pt x="1530642" y="35400"/>
                  <a:pt x="1716262" y="0"/>
                </a:cubicBezTo>
                <a:cubicBezTo>
                  <a:pt x="1901882" y="-35400"/>
                  <a:pt x="2132867" y="76327"/>
                  <a:pt x="2383697" y="0"/>
                </a:cubicBezTo>
                <a:cubicBezTo>
                  <a:pt x="2634527" y="-76327"/>
                  <a:pt x="2830805" y="11095"/>
                  <a:pt x="2979621" y="0"/>
                </a:cubicBezTo>
                <a:cubicBezTo>
                  <a:pt x="3128437" y="-11095"/>
                  <a:pt x="3280640" y="43478"/>
                  <a:pt x="3575545" y="0"/>
                </a:cubicBezTo>
                <a:cubicBezTo>
                  <a:pt x="3594853" y="111157"/>
                  <a:pt x="3559455" y="343508"/>
                  <a:pt x="3575545" y="492443"/>
                </a:cubicBezTo>
                <a:cubicBezTo>
                  <a:pt x="3591635" y="641378"/>
                  <a:pt x="3568655" y="714726"/>
                  <a:pt x="3575545" y="935641"/>
                </a:cubicBezTo>
                <a:cubicBezTo>
                  <a:pt x="3582435" y="1156556"/>
                  <a:pt x="3575313" y="1307671"/>
                  <a:pt x="3575545" y="1428084"/>
                </a:cubicBezTo>
                <a:cubicBezTo>
                  <a:pt x="3575777" y="1548497"/>
                  <a:pt x="3548330" y="1792472"/>
                  <a:pt x="3575545" y="1920526"/>
                </a:cubicBezTo>
                <a:cubicBezTo>
                  <a:pt x="3602760" y="2048580"/>
                  <a:pt x="3559533" y="2246779"/>
                  <a:pt x="3575545" y="2462213"/>
                </a:cubicBezTo>
                <a:cubicBezTo>
                  <a:pt x="3459071" y="2463708"/>
                  <a:pt x="3295100" y="2405603"/>
                  <a:pt x="3086887" y="2462213"/>
                </a:cubicBezTo>
                <a:cubicBezTo>
                  <a:pt x="2878674" y="2518823"/>
                  <a:pt x="2741423" y="2396288"/>
                  <a:pt x="2455208" y="2462213"/>
                </a:cubicBezTo>
                <a:cubicBezTo>
                  <a:pt x="2168993" y="2528138"/>
                  <a:pt x="2079526" y="2455553"/>
                  <a:pt x="1787773" y="2462213"/>
                </a:cubicBezTo>
                <a:cubicBezTo>
                  <a:pt x="1496020" y="2468873"/>
                  <a:pt x="1391197" y="2413883"/>
                  <a:pt x="1227604" y="2462213"/>
                </a:cubicBezTo>
                <a:cubicBezTo>
                  <a:pt x="1064011" y="2510543"/>
                  <a:pt x="805134" y="2412968"/>
                  <a:pt x="667435" y="2462213"/>
                </a:cubicBezTo>
                <a:cubicBezTo>
                  <a:pt x="529736" y="2511458"/>
                  <a:pt x="136158" y="2426156"/>
                  <a:pt x="0" y="2462213"/>
                </a:cubicBezTo>
                <a:cubicBezTo>
                  <a:pt x="-33938" y="2234504"/>
                  <a:pt x="50778" y="2141304"/>
                  <a:pt x="0" y="1920526"/>
                </a:cubicBezTo>
                <a:cubicBezTo>
                  <a:pt x="-50778" y="1699748"/>
                  <a:pt x="52033" y="1611502"/>
                  <a:pt x="0" y="1477328"/>
                </a:cubicBezTo>
                <a:cubicBezTo>
                  <a:pt x="-52033" y="1343154"/>
                  <a:pt x="28333" y="1052134"/>
                  <a:pt x="0" y="935641"/>
                </a:cubicBezTo>
                <a:cubicBezTo>
                  <a:pt x="-28333" y="819148"/>
                  <a:pt x="11632" y="663813"/>
                  <a:pt x="0" y="443198"/>
                </a:cubicBezTo>
                <a:cubicBezTo>
                  <a:pt x="-11632" y="222583"/>
                  <a:pt x="22983" y="143581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4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b="1" u="sng" dirty="0">
                <a:latin typeface="SassoonPrimaryType" pitchFamily="2" charset="0"/>
              </a:rPr>
              <a:t>C&amp;L, Phonics &amp; Literacy</a:t>
            </a:r>
            <a:endParaRPr lang="en-GB" sz="1100" dirty="0">
              <a:latin typeface="SassoonPrimaryType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100" b="1" dirty="0">
                <a:latin typeface="SassoonPrimaryType"/>
              </a:rPr>
              <a:t> </a:t>
            </a:r>
            <a:r>
              <a:rPr lang="en-GB" sz="1100" b="1" dirty="0">
                <a:latin typeface="Calibri"/>
                <a:ea typeface="Calibri"/>
                <a:cs typeface="Calibri"/>
              </a:rPr>
              <a:t> I</a:t>
            </a:r>
            <a:r>
              <a:rPr lang="en-GB" sz="1100" dirty="0">
                <a:latin typeface="Calibri"/>
                <a:ea typeface="Calibri"/>
                <a:cs typeface="Calibri"/>
              </a:rPr>
              <a:t> will enjoy listening to longer stories.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know and retell the story ‘We’re Going on a Bear Hunt’.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know and use vocabulary linked to the theme ‘Let’s Celebrate!’ including celebrate, decoration, Diwali, Christmas.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know a range of signs including bus stop, parking, stop. 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read and re-read a selection of books and engage in conversations about the story, develop an understanding and learn new vocabulary.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tune into instrumental sounds (Aspect 2).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know how to draw vertical lines. 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C6A523-5BE9-4D06-9947-98EF4E15BC3F}"/>
              </a:ext>
            </a:extLst>
          </p:cNvPr>
          <p:cNvSpPr txBox="1"/>
          <p:nvPr/>
        </p:nvSpPr>
        <p:spPr>
          <a:xfrm>
            <a:off x="3987190" y="4385086"/>
            <a:ext cx="3736101" cy="1461939"/>
          </a:xfrm>
          <a:custGeom>
            <a:avLst/>
            <a:gdLst>
              <a:gd name="connsiteX0" fmla="*/ 0 w 3736101"/>
              <a:gd name="connsiteY0" fmla="*/ 0 h 1461939"/>
              <a:gd name="connsiteX1" fmla="*/ 533729 w 3736101"/>
              <a:gd name="connsiteY1" fmla="*/ 0 h 1461939"/>
              <a:gd name="connsiteX2" fmla="*/ 955374 w 3736101"/>
              <a:gd name="connsiteY2" fmla="*/ 0 h 1461939"/>
              <a:gd name="connsiteX3" fmla="*/ 1377020 w 3736101"/>
              <a:gd name="connsiteY3" fmla="*/ 0 h 1461939"/>
              <a:gd name="connsiteX4" fmla="*/ 1910749 w 3736101"/>
              <a:gd name="connsiteY4" fmla="*/ 0 h 1461939"/>
              <a:gd name="connsiteX5" fmla="*/ 2519200 w 3736101"/>
              <a:gd name="connsiteY5" fmla="*/ 0 h 1461939"/>
              <a:gd name="connsiteX6" fmla="*/ 3015567 w 3736101"/>
              <a:gd name="connsiteY6" fmla="*/ 0 h 1461939"/>
              <a:gd name="connsiteX7" fmla="*/ 3736101 w 3736101"/>
              <a:gd name="connsiteY7" fmla="*/ 0 h 1461939"/>
              <a:gd name="connsiteX8" fmla="*/ 3736101 w 3736101"/>
              <a:gd name="connsiteY8" fmla="*/ 501932 h 1461939"/>
              <a:gd name="connsiteX9" fmla="*/ 3736101 w 3736101"/>
              <a:gd name="connsiteY9" fmla="*/ 989245 h 1461939"/>
              <a:gd name="connsiteX10" fmla="*/ 3736101 w 3736101"/>
              <a:gd name="connsiteY10" fmla="*/ 1461939 h 1461939"/>
              <a:gd name="connsiteX11" fmla="*/ 3239733 w 3736101"/>
              <a:gd name="connsiteY11" fmla="*/ 1461939 h 1461939"/>
              <a:gd name="connsiteX12" fmla="*/ 2668644 w 3736101"/>
              <a:gd name="connsiteY12" fmla="*/ 1461939 h 1461939"/>
              <a:gd name="connsiteX13" fmla="*/ 2060193 w 3736101"/>
              <a:gd name="connsiteY13" fmla="*/ 1461939 h 1461939"/>
              <a:gd name="connsiteX14" fmla="*/ 1638547 w 3736101"/>
              <a:gd name="connsiteY14" fmla="*/ 1461939 h 1461939"/>
              <a:gd name="connsiteX15" fmla="*/ 1179540 w 3736101"/>
              <a:gd name="connsiteY15" fmla="*/ 1461939 h 1461939"/>
              <a:gd name="connsiteX16" fmla="*/ 720534 w 3736101"/>
              <a:gd name="connsiteY16" fmla="*/ 1461939 h 1461939"/>
              <a:gd name="connsiteX17" fmla="*/ 0 w 3736101"/>
              <a:gd name="connsiteY17" fmla="*/ 1461939 h 1461939"/>
              <a:gd name="connsiteX18" fmla="*/ 0 w 3736101"/>
              <a:gd name="connsiteY18" fmla="*/ 1003865 h 1461939"/>
              <a:gd name="connsiteX19" fmla="*/ 0 w 3736101"/>
              <a:gd name="connsiteY19" fmla="*/ 516552 h 1461939"/>
              <a:gd name="connsiteX20" fmla="*/ 0 w 3736101"/>
              <a:gd name="connsiteY20" fmla="*/ 0 h 1461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736101" h="1461939" fill="none" extrusionOk="0">
                <a:moveTo>
                  <a:pt x="0" y="0"/>
                </a:moveTo>
                <a:cubicBezTo>
                  <a:pt x="185912" y="-35740"/>
                  <a:pt x="319691" y="52191"/>
                  <a:pt x="533729" y="0"/>
                </a:cubicBezTo>
                <a:cubicBezTo>
                  <a:pt x="747767" y="-52191"/>
                  <a:pt x="756007" y="9604"/>
                  <a:pt x="955374" y="0"/>
                </a:cubicBezTo>
                <a:cubicBezTo>
                  <a:pt x="1154742" y="-9604"/>
                  <a:pt x="1205517" y="38129"/>
                  <a:pt x="1377020" y="0"/>
                </a:cubicBezTo>
                <a:cubicBezTo>
                  <a:pt x="1548523" y="-38129"/>
                  <a:pt x="1791090" y="45963"/>
                  <a:pt x="1910749" y="0"/>
                </a:cubicBezTo>
                <a:cubicBezTo>
                  <a:pt x="2030408" y="-45963"/>
                  <a:pt x="2285607" y="16193"/>
                  <a:pt x="2519200" y="0"/>
                </a:cubicBezTo>
                <a:cubicBezTo>
                  <a:pt x="2752793" y="-16193"/>
                  <a:pt x="2819393" y="30543"/>
                  <a:pt x="3015567" y="0"/>
                </a:cubicBezTo>
                <a:cubicBezTo>
                  <a:pt x="3211741" y="-30543"/>
                  <a:pt x="3430752" y="48072"/>
                  <a:pt x="3736101" y="0"/>
                </a:cubicBezTo>
                <a:cubicBezTo>
                  <a:pt x="3765614" y="249746"/>
                  <a:pt x="3688832" y="359210"/>
                  <a:pt x="3736101" y="501932"/>
                </a:cubicBezTo>
                <a:cubicBezTo>
                  <a:pt x="3783370" y="644654"/>
                  <a:pt x="3689814" y="799682"/>
                  <a:pt x="3736101" y="989245"/>
                </a:cubicBezTo>
                <a:cubicBezTo>
                  <a:pt x="3782388" y="1178808"/>
                  <a:pt x="3691334" y="1330258"/>
                  <a:pt x="3736101" y="1461939"/>
                </a:cubicBezTo>
                <a:cubicBezTo>
                  <a:pt x="3598675" y="1510777"/>
                  <a:pt x="3476052" y="1449319"/>
                  <a:pt x="3239733" y="1461939"/>
                </a:cubicBezTo>
                <a:cubicBezTo>
                  <a:pt x="3003414" y="1474559"/>
                  <a:pt x="2823213" y="1437199"/>
                  <a:pt x="2668644" y="1461939"/>
                </a:cubicBezTo>
                <a:cubicBezTo>
                  <a:pt x="2514075" y="1486679"/>
                  <a:pt x="2188422" y="1412914"/>
                  <a:pt x="2060193" y="1461939"/>
                </a:cubicBezTo>
                <a:cubicBezTo>
                  <a:pt x="1931964" y="1510964"/>
                  <a:pt x="1805057" y="1415297"/>
                  <a:pt x="1638547" y="1461939"/>
                </a:cubicBezTo>
                <a:cubicBezTo>
                  <a:pt x="1472037" y="1508581"/>
                  <a:pt x="1359070" y="1417833"/>
                  <a:pt x="1179540" y="1461939"/>
                </a:cubicBezTo>
                <a:cubicBezTo>
                  <a:pt x="1000010" y="1506045"/>
                  <a:pt x="923681" y="1411501"/>
                  <a:pt x="720534" y="1461939"/>
                </a:cubicBezTo>
                <a:cubicBezTo>
                  <a:pt x="517387" y="1512377"/>
                  <a:pt x="191589" y="1408610"/>
                  <a:pt x="0" y="1461939"/>
                </a:cubicBezTo>
                <a:cubicBezTo>
                  <a:pt x="-24112" y="1329721"/>
                  <a:pt x="19324" y="1166611"/>
                  <a:pt x="0" y="1003865"/>
                </a:cubicBezTo>
                <a:cubicBezTo>
                  <a:pt x="-19324" y="841119"/>
                  <a:pt x="20885" y="638091"/>
                  <a:pt x="0" y="516552"/>
                </a:cubicBezTo>
                <a:cubicBezTo>
                  <a:pt x="-20885" y="395013"/>
                  <a:pt x="27033" y="211350"/>
                  <a:pt x="0" y="0"/>
                </a:cubicBezTo>
                <a:close/>
              </a:path>
              <a:path w="3736101" h="1461939" stroke="0" extrusionOk="0">
                <a:moveTo>
                  <a:pt x="0" y="0"/>
                </a:moveTo>
                <a:cubicBezTo>
                  <a:pt x="247250" y="-59914"/>
                  <a:pt x="402809" y="25921"/>
                  <a:pt x="608451" y="0"/>
                </a:cubicBezTo>
                <a:cubicBezTo>
                  <a:pt x="814093" y="-25921"/>
                  <a:pt x="860204" y="3579"/>
                  <a:pt x="1067457" y="0"/>
                </a:cubicBezTo>
                <a:cubicBezTo>
                  <a:pt x="1274710" y="-3579"/>
                  <a:pt x="1334274" y="26166"/>
                  <a:pt x="1526464" y="0"/>
                </a:cubicBezTo>
                <a:cubicBezTo>
                  <a:pt x="1718654" y="-26166"/>
                  <a:pt x="1894885" y="7698"/>
                  <a:pt x="2134915" y="0"/>
                </a:cubicBezTo>
                <a:cubicBezTo>
                  <a:pt x="2374945" y="-7698"/>
                  <a:pt x="2514324" y="21836"/>
                  <a:pt x="2668644" y="0"/>
                </a:cubicBezTo>
                <a:cubicBezTo>
                  <a:pt x="2822964" y="-21836"/>
                  <a:pt x="3040045" y="44494"/>
                  <a:pt x="3165011" y="0"/>
                </a:cubicBezTo>
                <a:cubicBezTo>
                  <a:pt x="3289977" y="-44494"/>
                  <a:pt x="3619283" y="4936"/>
                  <a:pt x="3736101" y="0"/>
                </a:cubicBezTo>
                <a:cubicBezTo>
                  <a:pt x="3788996" y="143582"/>
                  <a:pt x="3725172" y="252264"/>
                  <a:pt x="3736101" y="487313"/>
                </a:cubicBezTo>
                <a:cubicBezTo>
                  <a:pt x="3747030" y="722362"/>
                  <a:pt x="3682176" y="812648"/>
                  <a:pt x="3736101" y="974626"/>
                </a:cubicBezTo>
                <a:cubicBezTo>
                  <a:pt x="3790026" y="1136604"/>
                  <a:pt x="3681164" y="1311290"/>
                  <a:pt x="3736101" y="1461939"/>
                </a:cubicBezTo>
                <a:cubicBezTo>
                  <a:pt x="3647785" y="1494647"/>
                  <a:pt x="3429526" y="1443756"/>
                  <a:pt x="3314455" y="1461939"/>
                </a:cubicBezTo>
                <a:cubicBezTo>
                  <a:pt x="3199384" y="1480122"/>
                  <a:pt x="2850052" y="1456355"/>
                  <a:pt x="2706005" y="1461939"/>
                </a:cubicBezTo>
                <a:cubicBezTo>
                  <a:pt x="2561958" y="1467523"/>
                  <a:pt x="2407704" y="1417542"/>
                  <a:pt x="2134915" y="1461939"/>
                </a:cubicBezTo>
                <a:cubicBezTo>
                  <a:pt x="1862126" y="1506336"/>
                  <a:pt x="1753999" y="1440778"/>
                  <a:pt x="1526464" y="1461939"/>
                </a:cubicBezTo>
                <a:cubicBezTo>
                  <a:pt x="1298929" y="1483100"/>
                  <a:pt x="1243685" y="1402920"/>
                  <a:pt x="1030096" y="1461939"/>
                </a:cubicBezTo>
                <a:cubicBezTo>
                  <a:pt x="816507" y="1520958"/>
                  <a:pt x="755716" y="1439537"/>
                  <a:pt x="533729" y="1461939"/>
                </a:cubicBezTo>
                <a:cubicBezTo>
                  <a:pt x="311742" y="1484341"/>
                  <a:pt x="157462" y="1408533"/>
                  <a:pt x="0" y="1461939"/>
                </a:cubicBezTo>
                <a:cubicBezTo>
                  <a:pt x="-40753" y="1237045"/>
                  <a:pt x="38699" y="1143872"/>
                  <a:pt x="0" y="945387"/>
                </a:cubicBezTo>
                <a:cubicBezTo>
                  <a:pt x="-38699" y="746902"/>
                  <a:pt x="5653" y="622853"/>
                  <a:pt x="0" y="487313"/>
                </a:cubicBezTo>
                <a:cubicBezTo>
                  <a:pt x="-5653" y="351773"/>
                  <a:pt x="8151" y="116346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Understanding the World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100" dirty="0"/>
              <a:t>I will know about Remembrance Day and Bonfire Night.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I will know that a globe represents the world. 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know how materials change when cooking, cooling and heating. 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 I will know that some people celebrate Diwali.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 I will know that some people celebrate Christmas.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know how to use the Interactive white board.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A56571-F201-4E22-AD7A-6458C5081D33}"/>
              </a:ext>
            </a:extLst>
          </p:cNvPr>
          <p:cNvSpPr txBox="1"/>
          <p:nvPr/>
        </p:nvSpPr>
        <p:spPr>
          <a:xfrm>
            <a:off x="7958241" y="4185032"/>
            <a:ext cx="2549319" cy="2554545"/>
          </a:xfrm>
          <a:custGeom>
            <a:avLst/>
            <a:gdLst>
              <a:gd name="connsiteX0" fmla="*/ 0 w 2549319"/>
              <a:gd name="connsiteY0" fmla="*/ 0 h 2554545"/>
              <a:gd name="connsiteX1" fmla="*/ 509864 w 2549319"/>
              <a:gd name="connsiteY1" fmla="*/ 0 h 2554545"/>
              <a:gd name="connsiteX2" fmla="*/ 943248 w 2549319"/>
              <a:gd name="connsiteY2" fmla="*/ 0 h 2554545"/>
              <a:gd name="connsiteX3" fmla="*/ 1376632 w 2549319"/>
              <a:gd name="connsiteY3" fmla="*/ 0 h 2554545"/>
              <a:gd name="connsiteX4" fmla="*/ 1886496 w 2549319"/>
              <a:gd name="connsiteY4" fmla="*/ 0 h 2554545"/>
              <a:gd name="connsiteX5" fmla="*/ 2549319 w 2549319"/>
              <a:gd name="connsiteY5" fmla="*/ 0 h 2554545"/>
              <a:gd name="connsiteX6" fmla="*/ 2549319 w 2549319"/>
              <a:gd name="connsiteY6" fmla="*/ 485364 h 2554545"/>
              <a:gd name="connsiteX7" fmla="*/ 2549319 w 2549319"/>
              <a:gd name="connsiteY7" fmla="*/ 945182 h 2554545"/>
              <a:gd name="connsiteX8" fmla="*/ 2549319 w 2549319"/>
              <a:gd name="connsiteY8" fmla="*/ 1507182 h 2554545"/>
              <a:gd name="connsiteX9" fmla="*/ 2549319 w 2549319"/>
              <a:gd name="connsiteY9" fmla="*/ 2018091 h 2554545"/>
              <a:gd name="connsiteX10" fmla="*/ 2549319 w 2549319"/>
              <a:gd name="connsiteY10" fmla="*/ 2554545 h 2554545"/>
              <a:gd name="connsiteX11" fmla="*/ 2064948 w 2549319"/>
              <a:gd name="connsiteY11" fmla="*/ 2554545 h 2554545"/>
              <a:gd name="connsiteX12" fmla="*/ 1529591 w 2549319"/>
              <a:gd name="connsiteY12" fmla="*/ 2554545 h 2554545"/>
              <a:gd name="connsiteX13" fmla="*/ 968741 w 2549319"/>
              <a:gd name="connsiteY13" fmla="*/ 2554545 h 2554545"/>
              <a:gd name="connsiteX14" fmla="*/ 535357 w 2549319"/>
              <a:gd name="connsiteY14" fmla="*/ 2554545 h 2554545"/>
              <a:gd name="connsiteX15" fmla="*/ 0 w 2549319"/>
              <a:gd name="connsiteY15" fmla="*/ 2554545 h 2554545"/>
              <a:gd name="connsiteX16" fmla="*/ 0 w 2549319"/>
              <a:gd name="connsiteY16" fmla="*/ 2094727 h 2554545"/>
              <a:gd name="connsiteX17" fmla="*/ 0 w 2549319"/>
              <a:gd name="connsiteY17" fmla="*/ 1558272 h 2554545"/>
              <a:gd name="connsiteX18" fmla="*/ 0 w 2549319"/>
              <a:gd name="connsiteY18" fmla="*/ 1098454 h 2554545"/>
              <a:gd name="connsiteX19" fmla="*/ 0 w 2549319"/>
              <a:gd name="connsiteY19" fmla="*/ 587545 h 2554545"/>
              <a:gd name="connsiteX20" fmla="*/ 0 w 2549319"/>
              <a:gd name="connsiteY20" fmla="*/ 0 h 2554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549319" h="2554545" fill="none" extrusionOk="0">
                <a:moveTo>
                  <a:pt x="0" y="0"/>
                </a:moveTo>
                <a:cubicBezTo>
                  <a:pt x="250636" y="-4763"/>
                  <a:pt x="304178" y="44827"/>
                  <a:pt x="509864" y="0"/>
                </a:cubicBezTo>
                <a:cubicBezTo>
                  <a:pt x="715550" y="-44827"/>
                  <a:pt x="746963" y="21050"/>
                  <a:pt x="943248" y="0"/>
                </a:cubicBezTo>
                <a:cubicBezTo>
                  <a:pt x="1139533" y="-21050"/>
                  <a:pt x="1284131" y="37300"/>
                  <a:pt x="1376632" y="0"/>
                </a:cubicBezTo>
                <a:cubicBezTo>
                  <a:pt x="1469133" y="-37300"/>
                  <a:pt x="1729520" y="23524"/>
                  <a:pt x="1886496" y="0"/>
                </a:cubicBezTo>
                <a:cubicBezTo>
                  <a:pt x="2043472" y="-23524"/>
                  <a:pt x="2329740" y="20133"/>
                  <a:pt x="2549319" y="0"/>
                </a:cubicBezTo>
                <a:cubicBezTo>
                  <a:pt x="2587664" y="165182"/>
                  <a:pt x="2534782" y="344727"/>
                  <a:pt x="2549319" y="485364"/>
                </a:cubicBezTo>
                <a:cubicBezTo>
                  <a:pt x="2563856" y="626001"/>
                  <a:pt x="2515497" y="732175"/>
                  <a:pt x="2549319" y="945182"/>
                </a:cubicBezTo>
                <a:cubicBezTo>
                  <a:pt x="2583141" y="1158189"/>
                  <a:pt x="2524791" y="1256005"/>
                  <a:pt x="2549319" y="1507182"/>
                </a:cubicBezTo>
                <a:cubicBezTo>
                  <a:pt x="2573847" y="1758359"/>
                  <a:pt x="2540417" y="1867127"/>
                  <a:pt x="2549319" y="2018091"/>
                </a:cubicBezTo>
                <a:cubicBezTo>
                  <a:pt x="2558221" y="2169055"/>
                  <a:pt x="2517503" y="2302865"/>
                  <a:pt x="2549319" y="2554545"/>
                </a:cubicBezTo>
                <a:cubicBezTo>
                  <a:pt x="2354727" y="2606821"/>
                  <a:pt x="2221306" y="2504519"/>
                  <a:pt x="2064948" y="2554545"/>
                </a:cubicBezTo>
                <a:cubicBezTo>
                  <a:pt x="1908590" y="2604571"/>
                  <a:pt x="1691127" y="2500450"/>
                  <a:pt x="1529591" y="2554545"/>
                </a:cubicBezTo>
                <a:cubicBezTo>
                  <a:pt x="1368055" y="2608640"/>
                  <a:pt x="1131267" y="2538087"/>
                  <a:pt x="968741" y="2554545"/>
                </a:cubicBezTo>
                <a:cubicBezTo>
                  <a:pt x="806215" y="2571003"/>
                  <a:pt x="661653" y="2549994"/>
                  <a:pt x="535357" y="2554545"/>
                </a:cubicBezTo>
                <a:cubicBezTo>
                  <a:pt x="409061" y="2559096"/>
                  <a:pt x="247963" y="2538808"/>
                  <a:pt x="0" y="2554545"/>
                </a:cubicBezTo>
                <a:cubicBezTo>
                  <a:pt x="-37619" y="2386829"/>
                  <a:pt x="17365" y="2241634"/>
                  <a:pt x="0" y="2094727"/>
                </a:cubicBezTo>
                <a:cubicBezTo>
                  <a:pt x="-17365" y="1947820"/>
                  <a:pt x="10604" y="1801374"/>
                  <a:pt x="0" y="1558272"/>
                </a:cubicBezTo>
                <a:cubicBezTo>
                  <a:pt x="-10604" y="1315170"/>
                  <a:pt x="14612" y="1256308"/>
                  <a:pt x="0" y="1098454"/>
                </a:cubicBezTo>
                <a:cubicBezTo>
                  <a:pt x="-14612" y="940600"/>
                  <a:pt x="36962" y="820321"/>
                  <a:pt x="0" y="587545"/>
                </a:cubicBezTo>
                <a:cubicBezTo>
                  <a:pt x="-36962" y="354769"/>
                  <a:pt x="12865" y="206949"/>
                  <a:pt x="0" y="0"/>
                </a:cubicBezTo>
                <a:close/>
              </a:path>
              <a:path w="2549319" h="2554545" stroke="0" extrusionOk="0">
                <a:moveTo>
                  <a:pt x="0" y="0"/>
                </a:moveTo>
                <a:cubicBezTo>
                  <a:pt x="124174" y="-9042"/>
                  <a:pt x="389384" y="52924"/>
                  <a:pt x="560850" y="0"/>
                </a:cubicBezTo>
                <a:cubicBezTo>
                  <a:pt x="732316" y="-52924"/>
                  <a:pt x="836997" y="28759"/>
                  <a:pt x="1019728" y="0"/>
                </a:cubicBezTo>
                <a:cubicBezTo>
                  <a:pt x="1202459" y="-28759"/>
                  <a:pt x="1361831" y="46465"/>
                  <a:pt x="1478605" y="0"/>
                </a:cubicBezTo>
                <a:cubicBezTo>
                  <a:pt x="1595379" y="-46465"/>
                  <a:pt x="1855005" y="48401"/>
                  <a:pt x="2039455" y="0"/>
                </a:cubicBezTo>
                <a:cubicBezTo>
                  <a:pt x="2223905" y="-48401"/>
                  <a:pt x="2416928" y="46346"/>
                  <a:pt x="2549319" y="0"/>
                </a:cubicBezTo>
                <a:cubicBezTo>
                  <a:pt x="2594431" y="109196"/>
                  <a:pt x="2499288" y="352384"/>
                  <a:pt x="2549319" y="485364"/>
                </a:cubicBezTo>
                <a:cubicBezTo>
                  <a:pt x="2599350" y="618344"/>
                  <a:pt x="2529672" y="797066"/>
                  <a:pt x="2549319" y="970727"/>
                </a:cubicBezTo>
                <a:cubicBezTo>
                  <a:pt x="2568966" y="1144388"/>
                  <a:pt x="2525121" y="1284810"/>
                  <a:pt x="2549319" y="1430545"/>
                </a:cubicBezTo>
                <a:cubicBezTo>
                  <a:pt x="2573517" y="1576280"/>
                  <a:pt x="2526326" y="1734640"/>
                  <a:pt x="2549319" y="1941454"/>
                </a:cubicBezTo>
                <a:cubicBezTo>
                  <a:pt x="2572312" y="2148268"/>
                  <a:pt x="2539125" y="2263767"/>
                  <a:pt x="2549319" y="2554545"/>
                </a:cubicBezTo>
                <a:cubicBezTo>
                  <a:pt x="2391144" y="2599070"/>
                  <a:pt x="2276992" y="2549496"/>
                  <a:pt x="2115935" y="2554545"/>
                </a:cubicBezTo>
                <a:cubicBezTo>
                  <a:pt x="1954878" y="2559594"/>
                  <a:pt x="1674492" y="2520803"/>
                  <a:pt x="1555085" y="2554545"/>
                </a:cubicBezTo>
                <a:cubicBezTo>
                  <a:pt x="1435678" y="2588287"/>
                  <a:pt x="1247316" y="2550064"/>
                  <a:pt x="1019728" y="2554545"/>
                </a:cubicBezTo>
                <a:cubicBezTo>
                  <a:pt x="792140" y="2559026"/>
                  <a:pt x="616713" y="2521448"/>
                  <a:pt x="458877" y="2554545"/>
                </a:cubicBezTo>
                <a:cubicBezTo>
                  <a:pt x="301041" y="2587642"/>
                  <a:pt x="227775" y="2516336"/>
                  <a:pt x="0" y="2554545"/>
                </a:cubicBezTo>
                <a:cubicBezTo>
                  <a:pt x="-26436" y="2335085"/>
                  <a:pt x="49767" y="2217100"/>
                  <a:pt x="0" y="2069181"/>
                </a:cubicBezTo>
                <a:cubicBezTo>
                  <a:pt x="-49767" y="1921262"/>
                  <a:pt x="37608" y="1655099"/>
                  <a:pt x="0" y="1532727"/>
                </a:cubicBezTo>
                <a:cubicBezTo>
                  <a:pt x="-37608" y="1410355"/>
                  <a:pt x="56808" y="1159340"/>
                  <a:pt x="0" y="970727"/>
                </a:cubicBezTo>
                <a:cubicBezTo>
                  <a:pt x="-56808" y="782114"/>
                  <a:pt x="41218" y="699785"/>
                  <a:pt x="0" y="510909"/>
                </a:cubicBezTo>
                <a:cubicBezTo>
                  <a:pt x="-41218" y="322033"/>
                  <a:pt x="58503" y="141007"/>
                  <a:pt x="0" y="0"/>
                </a:cubicBezTo>
                <a:close/>
              </a:path>
            </a:pathLst>
          </a:custGeom>
          <a:solidFill>
            <a:srgbClr val="FFB3B3"/>
          </a:solidFill>
          <a:ln w="2857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Expressive Arts &amp; Design</a:t>
            </a:r>
          </a:p>
          <a:p>
            <a:pPr algn="ctr" fontAlgn="base"/>
            <a:r>
              <a:rPr lang="en-GB" sz="1200" b="1" u="sng" dirty="0"/>
              <a:t>Being Imaginative</a:t>
            </a:r>
            <a:r>
              <a:rPr lang="en-GB" sz="1200" dirty="0"/>
              <a:t> </a:t>
            </a:r>
          </a:p>
          <a:p>
            <a:pPr fontAlgn="base"/>
            <a:r>
              <a:rPr lang="en-GB" sz="1100" dirty="0"/>
              <a:t>I will know the nursery rhymes/songs: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Hickory Dickory Dock.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5 Little Snowmen.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Baa </a:t>
            </a:r>
            <a:r>
              <a:rPr lang="en-GB" sz="1100" dirty="0" err="1"/>
              <a:t>Baa</a:t>
            </a:r>
            <a:r>
              <a:rPr lang="en-GB" sz="1100" dirty="0"/>
              <a:t> Black Sheep/Baa </a:t>
            </a:r>
            <a:r>
              <a:rPr lang="en-GB" sz="1100" dirty="0" err="1"/>
              <a:t>Baa</a:t>
            </a:r>
            <a:r>
              <a:rPr lang="en-GB" sz="1100" dirty="0"/>
              <a:t> Pink Sheep. 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200" dirty="0"/>
              <a:t>Children will paint on a flat surface and an easel.  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200" dirty="0"/>
              <a:t>Children will explore and recreate art in the style of Jackson Pollock.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endParaRPr lang="en-GB" sz="11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3911F2-5E3A-4945-9CE5-D754BEBA15F1}"/>
              </a:ext>
            </a:extLst>
          </p:cNvPr>
          <p:cNvSpPr txBox="1"/>
          <p:nvPr/>
        </p:nvSpPr>
        <p:spPr>
          <a:xfrm>
            <a:off x="241743" y="2879019"/>
            <a:ext cx="3363925" cy="1785104"/>
          </a:xfrm>
          <a:custGeom>
            <a:avLst/>
            <a:gdLst>
              <a:gd name="connsiteX0" fmla="*/ 0 w 3363925"/>
              <a:gd name="connsiteY0" fmla="*/ 0 h 1785104"/>
              <a:gd name="connsiteX1" fmla="*/ 627933 w 3363925"/>
              <a:gd name="connsiteY1" fmla="*/ 0 h 1785104"/>
              <a:gd name="connsiteX2" fmla="*/ 1255865 w 3363925"/>
              <a:gd name="connsiteY2" fmla="*/ 0 h 1785104"/>
              <a:gd name="connsiteX3" fmla="*/ 1850159 w 3363925"/>
              <a:gd name="connsiteY3" fmla="*/ 0 h 1785104"/>
              <a:gd name="connsiteX4" fmla="*/ 2444452 w 3363925"/>
              <a:gd name="connsiteY4" fmla="*/ 0 h 1785104"/>
              <a:gd name="connsiteX5" fmla="*/ 3363925 w 3363925"/>
              <a:gd name="connsiteY5" fmla="*/ 0 h 1785104"/>
              <a:gd name="connsiteX6" fmla="*/ 3363925 w 3363925"/>
              <a:gd name="connsiteY6" fmla="*/ 541482 h 1785104"/>
              <a:gd name="connsiteX7" fmla="*/ 3363925 w 3363925"/>
              <a:gd name="connsiteY7" fmla="*/ 1100814 h 1785104"/>
              <a:gd name="connsiteX8" fmla="*/ 3363925 w 3363925"/>
              <a:gd name="connsiteY8" fmla="*/ 1785104 h 1785104"/>
              <a:gd name="connsiteX9" fmla="*/ 2870549 w 3363925"/>
              <a:gd name="connsiteY9" fmla="*/ 1785104 h 1785104"/>
              <a:gd name="connsiteX10" fmla="*/ 2242617 w 3363925"/>
              <a:gd name="connsiteY10" fmla="*/ 1785104 h 1785104"/>
              <a:gd name="connsiteX11" fmla="*/ 1782880 w 3363925"/>
              <a:gd name="connsiteY11" fmla="*/ 1785104 h 1785104"/>
              <a:gd name="connsiteX12" fmla="*/ 1154948 w 3363925"/>
              <a:gd name="connsiteY12" fmla="*/ 1785104 h 1785104"/>
              <a:gd name="connsiteX13" fmla="*/ 661572 w 3363925"/>
              <a:gd name="connsiteY13" fmla="*/ 1785104 h 1785104"/>
              <a:gd name="connsiteX14" fmla="*/ 0 w 3363925"/>
              <a:gd name="connsiteY14" fmla="*/ 1785104 h 1785104"/>
              <a:gd name="connsiteX15" fmla="*/ 0 w 3363925"/>
              <a:gd name="connsiteY15" fmla="*/ 1172218 h 1785104"/>
              <a:gd name="connsiteX16" fmla="*/ 0 w 3363925"/>
              <a:gd name="connsiteY16" fmla="*/ 630737 h 1785104"/>
              <a:gd name="connsiteX17" fmla="*/ 0 w 3363925"/>
              <a:gd name="connsiteY17" fmla="*/ 0 h 1785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363925" h="1785104" fill="none" extrusionOk="0">
                <a:moveTo>
                  <a:pt x="0" y="0"/>
                </a:moveTo>
                <a:cubicBezTo>
                  <a:pt x="238190" y="-45339"/>
                  <a:pt x="337719" y="49643"/>
                  <a:pt x="627933" y="0"/>
                </a:cubicBezTo>
                <a:cubicBezTo>
                  <a:pt x="918147" y="-49643"/>
                  <a:pt x="1110537" y="3379"/>
                  <a:pt x="1255865" y="0"/>
                </a:cubicBezTo>
                <a:cubicBezTo>
                  <a:pt x="1401193" y="-3379"/>
                  <a:pt x="1595278" y="19870"/>
                  <a:pt x="1850159" y="0"/>
                </a:cubicBezTo>
                <a:cubicBezTo>
                  <a:pt x="2105040" y="-19870"/>
                  <a:pt x="2201046" y="15189"/>
                  <a:pt x="2444452" y="0"/>
                </a:cubicBezTo>
                <a:cubicBezTo>
                  <a:pt x="2687858" y="-15189"/>
                  <a:pt x="2931873" y="30521"/>
                  <a:pt x="3363925" y="0"/>
                </a:cubicBezTo>
                <a:cubicBezTo>
                  <a:pt x="3373592" y="185465"/>
                  <a:pt x="3354431" y="316453"/>
                  <a:pt x="3363925" y="541482"/>
                </a:cubicBezTo>
                <a:cubicBezTo>
                  <a:pt x="3373419" y="766511"/>
                  <a:pt x="3341892" y="838012"/>
                  <a:pt x="3363925" y="1100814"/>
                </a:cubicBezTo>
                <a:cubicBezTo>
                  <a:pt x="3385958" y="1363616"/>
                  <a:pt x="3328438" y="1512689"/>
                  <a:pt x="3363925" y="1785104"/>
                </a:cubicBezTo>
                <a:cubicBezTo>
                  <a:pt x="3203792" y="1812111"/>
                  <a:pt x="3078860" y="1736943"/>
                  <a:pt x="2870549" y="1785104"/>
                </a:cubicBezTo>
                <a:cubicBezTo>
                  <a:pt x="2662238" y="1833265"/>
                  <a:pt x="2410104" y="1761608"/>
                  <a:pt x="2242617" y="1785104"/>
                </a:cubicBezTo>
                <a:cubicBezTo>
                  <a:pt x="2075130" y="1808600"/>
                  <a:pt x="1982594" y="1750484"/>
                  <a:pt x="1782880" y="1785104"/>
                </a:cubicBezTo>
                <a:cubicBezTo>
                  <a:pt x="1583166" y="1819724"/>
                  <a:pt x="1299605" y="1766578"/>
                  <a:pt x="1154948" y="1785104"/>
                </a:cubicBezTo>
                <a:cubicBezTo>
                  <a:pt x="1010291" y="1803630"/>
                  <a:pt x="886136" y="1738651"/>
                  <a:pt x="661572" y="1785104"/>
                </a:cubicBezTo>
                <a:cubicBezTo>
                  <a:pt x="437008" y="1831557"/>
                  <a:pt x="146285" y="1709481"/>
                  <a:pt x="0" y="1785104"/>
                </a:cubicBezTo>
                <a:cubicBezTo>
                  <a:pt x="-46024" y="1589171"/>
                  <a:pt x="16323" y="1439828"/>
                  <a:pt x="0" y="1172218"/>
                </a:cubicBezTo>
                <a:cubicBezTo>
                  <a:pt x="-16323" y="904608"/>
                  <a:pt x="3798" y="815790"/>
                  <a:pt x="0" y="630737"/>
                </a:cubicBezTo>
                <a:cubicBezTo>
                  <a:pt x="-3798" y="445684"/>
                  <a:pt x="47316" y="161818"/>
                  <a:pt x="0" y="0"/>
                </a:cubicBezTo>
                <a:close/>
              </a:path>
              <a:path w="3363925" h="1785104" stroke="0" extrusionOk="0">
                <a:moveTo>
                  <a:pt x="0" y="0"/>
                </a:moveTo>
                <a:cubicBezTo>
                  <a:pt x="204897" y="-21777"/>
                  <a:pt x="478465" y="46391"/>
                  <a:pt x="627933" y="0"/>
                </a:cubicBezTo>
                <a:cubicBezTo>
                  <a:pt x="777401" y="-46391"/>
                  <a:pt x="1009660" y="11353"/>
                  <a:pt x="1121308" y="0"/>
                </a:cubicBezTo>
                <a:cubicBezTo>
                  <a:pt x="1232957" y="-11353"/>
                  <a:pt x="1431564" y="45626"/>
                  <a:pt x="1614684" y="0"/>
                </a:cubicBezTo>
                <a:cubicBezTo>
                  <a:pt x="1797804" y="-45626"/>
                  <a:pt x="2075502" y="4064"/>
                  <a:pt x="2242617" y="0"/>
                </a:cubicBezTo>
                <a:cubicBezTo>
                  <a:pt x="2409732" y="-4064"/>
                  <a:pt x="2645927" y="50456"/>
                  <a:pt x="2803271" y="0"/>
                </a:cubicBezTo>
                <a:cubicBezTo>
                  <a:pt x="2960615" y="-50456"/>
                  <a:pt x="3143390" y="1969"/>
                  <a:pt x="3363925" y="0"/>
                </a:cubicBezTo>
                <a:cubicBezTo>
                  <a:pt x="3408922" y="138314"/>
                  <a:pt x="3300344" y="351649"/>
                  <a:pt x="3363925" y="595035"/>
                </a:cubicBezTo>
                <a:cubicBezTo>
                  <a:pt x="3427506" y="838422"/>
                  <a:pt x="3355631" y="1032310"/>
                  <a:pt x="3363925" y="1154367"/>
                </a:cubicBezTo>
                <a:cubicBezTo>
                  <a:pt x="3372219" y="1276424"/>
                  <a:pt x="3297073" y="1603674"/>
                  <a:pt x="3363925" y="1785104"/>
                </a:cubicBezTo>
                <a:cubicBezTo>
                  <a:pt x="3174270" y="1849786"/>
                  <a:pt x="3077861" y="1739640"/>
                  <a:pt x="2803271" y="1785104"/>
                </a:cubicBezTo>
                <a:cubicBezTo>
                  <a:pt x="2528681" y="1830568"/>
                  <a:pt x="2398179" y="1739462"/>
                  <a:pt x="2208977" y="1785104"/>
                </a:cubicBezTo>
                <a:cubicBezTo>
                  <a:pt x="2019775" y="1830746"/>
                  <a:pt x="1777381" y="1772800"/>
                  <a:pt x="1581045" y="1785104"/>
                </a:cubicBezTo>
                <a:cubicBezTo>
                  <a:pt x="1384709" y="1797408"/>
                  <a:pt x="1255678" y="1777341"/>
                  <a:pt x="986751" y="1785104"/>
                </a:cubicBezTo>
                <a:cubicBezTo>
                  <a:pt x="717824" y="1792867"/>
                  <a:pt x="250041" y="1681723"/>
                  <a:pt x="0" y="1785104"/>
                </a:cubicBezTo>
                <a:cubicBezTo>
                  <a:pt x="-26296" y="1543497"/>
                  <a:pt x="34138" y="1330520"/>
                  <a:pt x="0" y="1207920"/>
                </a:cubicBezTo>
                <a:cubicBezTo>
                  <a:pt x="-34138" y="1085320"/>
                  <a:pt x="25917" y="809370"/>
                  <a:pt x="0" y="577184"/>
                </a:cubicBezTo>
                <a:cubicBezTo>
                  <a:pt x="-25917" y="344998"/>
                  <a:pt x="25483" y="122167"/>
                  <a:pt x="0" y="0"/>
                </a:cubicBezTo>
                <a:close/>
              </a:path>
            </a:pathLst>
          </a:custGeom>
          <a:solidFill>
            <a:srgbClr val="FFCCFF"/>
          </a:solidFill>
          <a:ln w="28575">
            <a:solidFill>
              <a:srgbClr val="CC0099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Physical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begin to gallop (not smoothly).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50" dirty="0"/>
              <a:t>I will know how to avoid obstacles and people while moving.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can find safe space for myself. 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am beginning to join in some simple games that involve stopping and starting. 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am beginning to learn how to hop and stand on one leg. 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50" dirty="0"/>
              <a:t>I will begin to try to zip up my coat up</a:t>
            </a:r>
            <a:r>
              <a:rPr lang="en-GB" sz="1100" dirty="0"/>
              <a:t>. 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54360C2-BF92-426D-807D-946D5328734F}"/>
              </a:ext>
            </a:extLst>
          </p:cNvPr>
          <p:cNvSpPr/>
          <p:nvPr/>
        </p:nvSpPr>
        <p:spPr>
          <a:xfrm>
            <a:off x="107272" y="-71026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4B267C-EC90-43B8-B301-152C72BBDAB0}"/>
              </a:ext>
            </a:extLst>
          </p:cNvPr>
          <p:cNvSpPr txBox="1"/>
          <p:nvPr/>
        </p:nvSpPr>
        <p:spPr>
          <a:xfrm>
            <a:off x="4226364" y="3165450"/>
            <a:ext cx="4233335" cy="584775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669243242">
                  <a:custGeom>
                    <a:avLst/>
                    <a:gdLst>
                      <a:gd name="connsiteX0" fmla="*/ 0 w 3964220"/>
                      <a:gd name="connsiteY0" fmla="*/ 0 h 584775"/>
                      <a:gd name="connsiteX1" fmla="*/ 3964220 w 3964220"/>
                      <a:gd name="connsiteY1" fmla="*/ 0 h 584775"/>
                      <a:gd name="connsiteX2" fmla="*/ 3964220 w 3964220"/>
                      <a:gd name="connsiteY2" fmla="*/ 584775 h 584775"/>
                      <a:gd name="connsiteX3" fmla="*/ 0 w 3964220"/>
                      <a:gd name="connsiteY3" fmla="*/ 584775 h 584775"/>
                      <a:gd name="connsiteX4" fmla="*/ 0 w 3964220"/>
                      <a:gd name="connsiteY4" fmla="*/ 0 h 584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64220" h="584775" fill="none" extrusionOk="0">
                        <a:moveTo>
                          <a:pt x="0" y="0"/>
                        </a:moveTo>
                        <a:cubicBezTo>
                          <a:pt x="401851" y="-94714"/>
                          <a:pt x="3213127" y="-38293"/>
                          <a:pt x="3964220" y="0"/>
                        </a:cubicBezTo>
                        <a:cubicBezTo>
                          <a:pt x="3955015" y="123320"/>
                          <a:pt x="3985888" y="431055"/>
                          <a:pt x="3964220" y="584775"/>
                        </a:cubicBezTo>
                        <a:cubicBezTo>
                          <a:pt x="3217706" y="589858"/>
                          <a:pt x="740590" y="567936"/>
                          <a:pt x="0" y="584775"/>
                        </a:cubicBezTo>
                        <a:cubicBezTo>
                          <a:pt x="16228" y="487060"/>
                          <a:pt x="-10423" y="185619"/>
                          <a:pt x="0" y="0"/>
                        </a:cubicBezTo>
                        <a:close/>
                      </a:path>
                      <a:path w="3964220" h="584775" stroke="0" extrusionOk="0">
                        <a:moveTo>
                          <a:pt x="0" y="0"/>
                        </a:moveTo>
                        <a:cubicBezTo>
                          <a:pt x="1814686" y="89012"/>
                          <a:pt x="3451351" y="90319"/>
                          <a:pt x="3964220" y="0"/>
                        </a:cubicBezTo>
                        <a:cubicBezTo>
                          <a:pt x="3916235" y="81983"/>
                          <a:pt x="3992178" y="511588"/>
                          <a:pt x="3964220" y="584775"/>
                        </a:cubicBezTo>
                        <a:cubicBezTo>
                          <a:pt x="2896499" y="429174"/>
                          <a:pt x="1596068" y="424834"/>
                          <a:pt x="0" y="584775"/>
                        </a:cubicBezTo>
                        <a:cubicBezTo>
                          <a:pt x="4456" y="414434"/>
                          <a:pt x="41723" y="14031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3200" b="1" u="sng" dirty="0">
                <a:latin typeface="SassoonPrimaryType" pitchFamily="2" charset="0"/>
              </a:rPr>
              <a:t>Let’s Celebrate.</a:t>
            </a:r>
            <a:endParaRPr lang="en-GB" sz="1600" u="sng" dirty="0">
              <a:latin typeface="SassoonPrimaryType" pitchFamily="2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F907336-AC06-407B-9169-29C15CEF8A2E}"/>
              </a:ext>
            </a:extLst>
          </p:cNvPr>
          <p:cNvGrpSpPr/>
          <p:nvPr/>
        </p:nvGrpSpPr>
        <p:grpSpPr>
          <a:xfrm>
            <a:off x="3737806" y="2822977"/>
            <a:ext cx="5078312" cy="1219635"/>
            <a:chOff x="3727707" y="2848814"/>
            <a:chExt cx="5268846" cy="1488919"/>
          </a:xfrm>
        </p:grpSpPr>
        <p:pic>
          <p:nvPicPr>
            <p:cNvPr id="10" name="Picture 2" descr="See the source image">
              <a:extLst>
                <a:ext uri="{FF2B5EF4-FFF2-40B4-BE49-F238E27FC236}">
                  <a16:creationId xmlns:a16="http://schemas.microsoft.com/office/drawing/2014/main" id="{626E03FE-3BCC-48DA-BB10-58A1DB0398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7512" y="2848814"/>
              <a:ext cx="4295324" cy="43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2" descr="See the source image">
              <a:extLst>
                <a:ext uri="{FF2B5EF4-FFF2-40B4-BE49-F238E27FC236}">
                  <a16:creationId xmlns:a16="http://schemas.microsoft.com/office/drawing/2014/main" id="{870CB45A-D441-481E-811F-68F8E7683C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06042" y="3899516"/>
              <a:ext cx="4295324" cy="43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2" descr="See the source image">
              <a:extLst>
                <a:ext uri="{FF2B5EF4-FFF2-40B4-BE49-F238E27FC236}">
                  <a16:creationId xmlns:a16="http://schemas.microsoft.com/office/drawing/2014/main" id="{FBDAB5E1-120E-46B3-9645-5DB9C992C19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90" t="3366" r="48447" b="-21453"/>
            <a:stretch/>
          </p:blipFill>
          <p:spPr bwMode="auto">
            <a:xfrm rot="5400000">
              <a:off x="3241989" y="3334532"/>
              <a:ext cx="1488919" cy="5174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See the source image">
              <a:extLst>
                <a:ext uri="{FF2B5EF4-FFF2-40B4-BE49-F238E27FC236}">
                  <a16:creationId xmlns:a16="http://schemas.microsoft.com/office/drawing/2014/main" id="{FCEDD172-EFF0-4DE7-B5B3-DA9334FBD91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90" t="3366" r="48447" b="-21453"/>
            <a:stretch/>
          </p:blipFill>
          <p:spPr bwMode="auto">
            <a:xfrm rot="16200000" flipH="1">
              <a:off x="7993352" y="3334532"/>
              <a:ext cx="1488919" cy="5174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269B91D-84A5-4D71-A40F-7578C168F866}"/>
              </a:ext>
            </a:extLst>
          </p:cNvPr>
          <p:cNvSpPr txBox="1"/>
          <p:nvPr/>
        </p:nvSpPr>
        <p:spPr>
          <a:xfrm>
            <a:off x="8948256" y="240697"/>
            <a:ext cx="2937091" cy="2900794"/>
          </a:xfrm>
          <a:custGeom>
            <a:avLst/>
            <a:gdLst>
              <a:gd name="connsiteX0" fmla="*/ 0 w 2937091"/>
              <a:gd name="connsiteY0" fmla="*/ 0 h 2900794"/>
              <a:gd name="connsiteX1" fmla="*/ 587418 w 2937091"/>
              <a:gd name="connsiteY1" fmla="*/ 0 h 2900794"/>
              <a:gd name="connsiteX2" fmla="*/ 1086724 w 2937091"/>
              <a:gd name="connsiteY2" fmla="*/ 0 h 2900794"/>
              <a:gd name="connsiteX3" fmla="*/ 1586029 w 2937091"/>
              <a:gd name="connsiteY3" fmla="*/ 0 h 2900794"/>
              <a:gd name="connsiteX4" fmla="*/ 2173447 w 2937091"/>
              <a:gd name="connsiteY4" fmla="*/ 0 h 2900794"/>
              <a:gd name="connsiteX5" fmla="*/ 2937091 w 2937091"/>
              <a:gd name="connsiteY5" fmla="*/ 0 h 2900794"/>
              <a:gd name="connsiteX6" fmla="*/ 2937091 w 2937091"/>
              <a:gd name="connsiteY6" fmla="*/ 551151 h 2900794"/>
              <a:gd name="connsiteX7" fmla="*/ 2937091 w 2937091"/>
              <a:gd name="connsiteY7" fmla="*/ 1073294 h 2900794"/>
              <a:gd name="connsiteX8" fmla="*/ 2937091 w 2937091"/>
              <a:gd name="connsiteY8" fmla="*/ 1711468 h 2900794"/>
              <a:gd name="connsiteX9" fmla="*/ 2937091 w 2937091"/>
              <a:gd name="connsiteY9" fmla="*/ 2291627 h 2900794"/>
              <a:gd name="connsiteX10" fmla="*/ 2937091 w 2937091"/>
              <a:gd name="connsiteY10" fmla="*/ 2900794 h 2900794"/>
              <a:gd name="connsiteX11" fmla="*/ 2379044 w 2937091"/>
              <a:gd name="connsiteY11" fmla="*/ 2900794 h 2900794"/>
              <a:gd name="connsiteX12" fmla="*/ 1762255 w 2937091"/>
              <a:gd name="connsiteY12" fmla="*/ 2900794 h 2900794"/>
              <a:gd name="connsiteX13" fmla="*/ 1116095 w 2937091"/>
              <a:gd name="connsiteY13" fmla="*/ 2900794 h 2900794"/>
              <a:gd name="connsiteX14" fmla="*/ 616789 w 2937091"/>
              <a:gd name="connsiteY14" fmla="*/ 2900794 h 2900794"/>
              <a:gd name="connsiteX15" fmla="*/ 0 w 2937091"/>
              <a:gd name="connsiteY15" fmla="*/ 2900794 h 2900794"/>
              <a:gd name="connsiteX16" fmla="*/ 0 w 2937091"/>
              <a:gd name="connsiteY16" fmla="*/ 2378651 h 2900794"/>
              <a:gd name="connsiteX17" fmla="*/ 0 w 2937091"/>
              <a:gd name="connsiteY17" fmla="*/ 1769484 h 2900794"/>
              <a:gd name="connsiteX18" fmla="*/ 0 w 2937091"/>
              <a:gd name="connsiteY18" fmla="*/ 1247341 h 2900794"/>
              <a:gd name="connsiteX19" fmla="*/ 0 w 2937091"/>
              <a:gd name="connsiteY19" fmla="*/ 667183 h 2900794"/>
              <a:gd name="connsiteX20" fmla="*/ 0 w 2937091"/>
              <a:gd name="connsiteY20" fmla="*/ 0 h 2900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37091" h="2900794" fill="none" extrusionOk="0">
                <a:moveTo>
                  <a:pt x="0" y="0"/>
                </a:moveTo>
                <a:cubicBezTo>
                  <a:pt x="207078" y="-14796"/>
                  <a:pt x="379084" y="19613"/>
                  <a:pt x="587418" y="0"/>
                </a:cubicBezTo>
                <a:cubicBezTo>
                  <a:pt x="795752" y="-19613"/>
                  <a:pt x="875484" y="32287"/>
                  <a:pt x="1086724" y="0"/>
                </a:cubicBezTo>
                <a:cubicBezTo>
                  <a:pt x="1297964" y="-32287"/>
                  <a:pt x="1453304" y="5030"/>
                  <a:pt x="1586029" y="0"/>
                </a:cubicBezTo>
                <a:cubicBezTo>
                  <a:pt x="1718755" y="-5030"/>
                  <a:pt x="1933163" y="60040"/>
                  <a:pt x="2173447" y="0"/>
                </a:cubicBezTo>
                <a:cubicBezTo>
                  <a:pt x="2413731" y="-60040"/>
                  <a:pt x="2591133" y="22583"/>
                  <a:pt x="2937091" y="0"/>
                </a:cubicBezTo>
                <a:cubicBezTo>
                  <a:pt x="2941823" y="272724"/>
                  <a:pt x="2934702" y="317586"/>
                  <a:pt x="2937091" y="551151"/>
                </a:cubicBezTo>
                <a:cubicBezTo>
                  <a:pt x="2939480" y="784716"/>
                  <a:pt x="2916590" y="957085"/>
                  <a:pt x="2937091" y="1073294"/>
                </a:cubicBezTo>
                <a:cubicBezTo>
                  <a:pt x="2957592" y="1189503"/>
                  <a:pt x="2936106" y="1424247"/>
                  <a:pt x="2937091" y="1711468"/>
                </a:cubicBezTo>
                <a:cubicBezTo>
                  <a:pt x="2938076" y="1998689"/>
                  <a:pt x="2916430" y="2101219"/>
                  <a:pt x="2937091" y="2291627"/>
                </a:cubicBezTo>
                <a:cubicBezTo>
                  <a:pt x="2957752" y="2482035"/>
                  <a:pt x="2918503" y="2599404"/>
                  <a:pt x="2937091" y="2900794"/>
                </a:cubicBezTo>
                <a:cubicBezTo>
                  <a:pt x="2765785" y="2953110"/>
                  <a:pt x="2542602" y="2881445"/>
                  <a:pt x="2379044" y="2900794"/>
                </a:cubicBezTo>
                <a:cubicBezTo>
                  <a:pt x="2215486" y="2920143"/>
                  <a:pt x="1912384" y="2863528"/>
                  <a:pt x="1762255" y="2900794"/>
                </a:cubicBezTo>
                <a:cubicBezTo>
                  <a:pt x="1612126" y="2938060"/>
                  <a:pt x="1262680" y="2862032"/>
                  <a:pt x="1116095" y="2900794"/>
                </a:cubicBezTo>
                <a:cubicBezTo>
                  <a:pt x="969510" y="2939556"/>
                  <a:pt x="836415" y="2880267"/>
                  <a:pt x="616789" y="2900794"/>
                </a:cubicBezTo>
                <a:cubicBezTo>
                  <a:pt x="397163" y="2921321"/>
                  <a:pt x="274168" y="2863295"/>
                  <a:pt x="0" y="2900794"/>
                </a:cubicBezTo>
                <a:cubicBezTo>
                  <a:pt x="-60091" y="2746982"/>
                  <a:pt x="29533" y="2538235"/>
                  <a:pt x="0" y="2378651"/>
                </a:cubicBezTo>
                <a:cubicBezTo>
                  <a:pt x="-29533" y="2219067"/>
                  <a:pt x="62484" y="1918941"/>
                  <a:pt x="0" y="1769484"/>
                </a:cubicBezTo>
                <a:cubicBezTo>
                  <a:pt x="-62484" y="1620027"/>
                  <a:pt x="54024" y="1371720"/>
                  <a:pt x="0" y="1247341"/>
                </a:cubicBezTo>
                <a:cubicBezTo>
                  <a:pt x="-54024" y="1122962"/>
                  <a:pt x="26109" y="870117"/>
                  <a:pt x="0" y="667183"/>
                </a:cubicBezTo>
                <a:cubicBezTo>
                  <a:pt x="-26109" y="464249"/>
                  <a:pt x="38158" y="322989"/>
                  <a:pt x="0" y="0"/>
                </a:cubicBezTo>
                <a:close/>
              </a:path>
              <a:path w="2937091" h="2900794" stroke="0" extrusionOk="0">
                <a:moveTo>
                  <a:pt x="0" y="0"/>
                </a:moveTo>
                <a:cubicBezTo>
                  <a:pt x="189169" y="-889"/>
                  <a:pt x="425191" y="2554"/>
                  <a:pt x="646160" y="0"/>
                </a:cubicBezTo>
                <a:cubicBezTo>
                  <a:pt x="867129" y="-2554"/>
                  <a:pt x="1023215" y="18628"/>
                  <a:pt x="1174836" y="0"/>
                </a:cubicBezTo>
                <a:cubicBezTo>
                  <a:pt x="1326457" y="-18628"/>
                  <a:pt x="1511943" y="59947"/>
                  <a:pt x="1703513" y="0"/>
                </a:cubicBezTo>
                <a:cubicBezTo>
                  <a:pt x="1895083" y="-59947"/>
                  <a:pt x="2151269" y="41589"/>
                  <a:pt x="2349673" y="0"/>
                </a:cubicBezTo>
                <a:cubicBezTo>
                  <a:pt x="2548077" y="-41589"/>
                  <a:pt x="2775161" y="33249"/>
                  <a:pt x="2937091" y="0"/>
                </a:cubicBezTo>
                <a:cubicBezTo>
                  <a:pt x="2966624" y="220346"/>
                  <a:pt x="2907238" y="370477"/>
                  <a:pt x="2937091" y="551151"/>
                </a:cubicBezTo>
                <a:cubicBezTo>
                  <a:pt x="2966944" y="731825"/>
                  <a:pt x="2879315" y="870749"/>
                  <a:pt x="2937091" y="1102302"/>
                </a:cubicBezTo>
                <a:cubicBezTo>
                  <a:pt x="2994867" y="1333855"/>
                  <a:pt x="2924242" y="1504882"/>
                  <a:pt x="2937091" y="1624445"/>
                </a:cubicBezTo>
                <a:cubicBezTo>
                  <a:pt x="2949940" y="1744008"/>
                  <a:pt x="2917135" y="2072727"/>
                  <a:pt x="2937091" y="2204603"/>
                </a:cubicBezTo>
                <a:cubicBezTo>
                  <a:pt x="2957047" y="2336479"/>
                  <a:pt x="2916054" y="2602569"/>
                  <a:pt x="2937091" y="2900794"/>
                </a:cubicBezTo>
                <a:cubicBezTo>
                  <a:pt x="2810530" y="2931965"/>
                  <a:pt x="2632437" y="2853296"/>
                  <a:pt x="2437786" y="2900794"/>
                </a:cubicBezTo>
                <a:cubicBezTo>
                  <a:pt x="2243135" y="2948292"/>
                  <a:pt x="1997039" y="2848825"/>
                  <a:pt x="1791626" y="2900794"/>
                </a:cubicBezTo>
                <a:cubicBezTo>
                  <a:pt x="1586213" y="2952763"/>
                  <a:pt x="1386915" y="2832833"/>
                  <a:pt x="1174836" y="2900794"/>
                </a:cubicBezTo>
                <a:cubicBezTo>
                  <a:pt x="962757" y="2968755"/>
                  <a:pt x="837229" y="2873098"/>
                  <a:pt x="528676" y="2900794"/>
                </a:cubicBezTo>
                <a:cubicBezTo>
                  <a:pt x="220123" y="2928490"/>
                  <a:pt x="257370" y="2893774"/>
                  <a:pt x="0" y="2900794"/>
                </a:cubicBezTo>
                <a:cubicBezTo>
                  <a:pt x="-40312" y="2626452"/>
                  <a:pt x="59372" y="2462305"/>
                  <a:pt x="0" y="2349643"/>
                </a:cubicBezTo>
                <a:cubicBezTo>
                  <a:pt x="-59372" y="2236981"/>
                  <a:pt x="37059" y="2038062"/>
                  <a:pt x="0" y="1740476"/>
                </a:cubicBezTo>
                <a:cubicBezTo>
                  <a:pt x="-37059" y="1442890"/>
                  <a:pt x="41359" y="1385510"/>
                  <a:pt x="0" y="1102302"/>
                </a:cubicBezTo>
                <a:cubicBezTo>
                  <a:pt x="-41359" y="819094"/>
                  <a:pt x="13062" y="742818"/>
                  <a:pt x="0" y="580159"/>
                </a:cubicBezTo>
                <a:cubicBezTo>
                  <a:pt x="-13062" y="417500"/>
                  <a:pt x="44350" y="201655"/>
                  <a:pt x="0" y="0"/>
                </a:cubicBezTo>
                <a:close/>
              </a:path>
            </a:pathLst>
          </a:custGeom>
          <a:solidFill>
            <a:srgbClr val="E0C1FF"/>
          </a:solidFill>
          <a:ln w="28575">
            <a:solidFill>
              <a:srgbClr val="7030A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SassoonPrimaryType" pitchFamily="2" charset="0"/>
              </a:rPr>
              <a:t>Polite Reminders</a:t>
            </a:r>
            <a:endParaRPr lang="en-GB" sz="1000" b="1" u="sng" dirty="0">
              <a:latin typeface="SassoonPrimaryType" pitchFamily="2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SassoonPrimaryType" pitchFamily="2" charset="0"/>
              </a:rPr>
              <a:t>All children need water bottle filled with water each day </a:t>
            </a:r>
            <a:r>
              <a:rPr lang="en-GB" sz="1200" b="1" dirty="0">
                <a:latin typeface="SassoonPrimaryType" pitchFamily="2" charset="0"/>
              </a:rPr>
              <a:t>(no juice please).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SassoonPrimaryType" pitchFamily="2" charset="0"/>
              </a:rPr>
              <a:t>All children need to have a book bag and a PE bag with spare school uniform in.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SassoonPrimaryType" pitchFamily="2" charset="0"/>
              </a:rPr>
              <a:t>Please ensure that all of your child’s clothes are labelled with their name.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SassoonPrimaryType" pitchFamily="2" charset="0"/>
              </a:rPr>
              <a:t>Please ensure you let a member of staff know if somebody new is collecting your child.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SassoonPrimaryType" pitchFamily="2" charset="0"/>
              </a:rPr>
              <a:t>Please could you ensure that your child’s hair is tied up in a bobble.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50" b="1" dirty="0">
                <a:latin typeface="SassoonPrimaryType" pitchFamily="2" charset="0"/>
              </a:rPr>
              <a:t>Please make an orderly queue at the green gate when collecting your child.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A56571-F201-4E22-AD7A-6458C5081D33}"/>
              </a:ext>
            </a:extLst>
          </p:cNvPr>
          <p:cNvSpPr txBox="1"/>
          <p:nvPr/>
        </p:nvSpPr>
        <p:spPr>
          <a:xfrm>
            <a:off x="4073236" y="1070932"/>
            <a:ext cx="4244112" cy="1461939"/>
          </a:xfrm>
          <a:custGeom>
            <a:avLst/>
            <a:gdLst>
              <a:gd name="connsiteX0" fmla="*/ 0 w 4244112"/>
              <a:gd name="connsiteY0" fmla="*/ 0 h 1461939"/>
              <a:gd name="connsiteX1" fmla="*/ 530514 w 4244112"/>
              <a:gd name="connsiteY1" fmla="*/ 0 h 1461939"/>
              <a:gd name="connsiteX2" fmla="*/ 1061028 w 4244112"/>
              <a:gd name="connsiteY2" fmla="*/ 0 h 1461939"/>
              <a:gd name="connsiteX3" fmla="*/ 1676424 w 4244112"/>
              <a:gd name="connsiteY3" fmla="*/ 0 h 1461939"/>
              <a:gd name="connsiteX4" fmla="*/ 2164497 w 4244112"/>
              <a:gd name="connsiteY4" fmla="*/ 0 h 1461939"/>
              <a:gd name="connsiteX5" fmla="*/ 2737452 w 4244112"/>
              <a:gd name="connsiteY5" fmla="*/ 0 h 1461939"/>
              <a:gd name="connsiteX6" fmla="*/ 3310407 w 4244112"/>
              <a:gd name="connsiteY6" fmla="*/ 0 h 1461939"/>
              <a:gd name="connsiteX7" fmla="*/ 4244112 w 4244112"/>
              <a:gd name="connsiteY7" fmla="*/ 0 h 1461939"/>
              <a:gd name="connsiteX8" fmla="*/ 4244112 w 4244112"/>
              <a:gd name="connsiteY8" fmla="*/ 501932 h 1461939"/>
              <a:gd name="connsiteX9" fmla="*/ 4244112 w 4244112"/>
              <a:gd name="connsiteY9" fmla="*/ 974626 h 1461939"/>
              <a:gd name="connsiteX10" fmla="*/ 4244112 w 4244112"/>
              <a:gd name="connsiteY10" fmla="*/ 1461939 h 1461939"/>
              <a:gd name="connsiteX11" fmla="*/ 3628716 w 4244112"/>
              <a:gd name="connsiteY11" fmla="*/ 1461939 h 1461939"/>
              <a:gd name="connsiteX12" fmla="*/ 3225525 w 4244112"/>
              <a:gd name="connsiteY12" fmla="*/ 1461939 h 1461939"/>
              <a:gd name="connsiteX13" fmla="*/ 2779893 w 4244112"/>
              <a:gd name="connsiteY13" fmla="*/ 1461939 h 1461939"/>
              <a:gd name="connsiteX14" fmla="*/ 2334262 w 4244112"/>
              <a:gd name="connsiteY14" fmla="*/ 1461939 h 1461939"/>
              <a:gd name="connsiteX15" fmla="*/ 1931071 w 4244112"/>
              <a:gd name="connsiteY15" fmla="*/ 1461939 h 1461939"/>
              <a:gd name="connsiteX16" fmla="*/ 1485439 w 4244112"/>
              <a:gd name="connsiteY16" fmla="*/ 1461939 h 1461939"/>
              <a:gd name="connsiteX17" fmla="*/ 870043 w 4244112"/>
              <a:gd name="connsiteY17" fmla="*/ 1461939 h 1461939"/>
              <a:gd name="connsiteX18" fmla="*/ 0 w 4244112"/>
              <a:gd name="connsiteY18" fmla="*/ 1461939 h 1461939"/>
              <a:gd name="connsiteX19" fmla="*/ 0 w 4244112"/>
              <a:gd name="connsiteY19" fmla="*/ 1018484 h 1461939"/>
              <a:gd name="connsiteX20" fmla="*/ 0 w 4244112"/>
              <a:gd name="connsiteY20" fmla="*/ 501932 h 1461939"/>
              <a:gd name="connsiteX21" fmla="*/ 0 w 4244112"/>
              <a:gd name="connsiteY21" fmla="*/ 0 h 1461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44112" h="1461939" fill="none" extrusionOk="0">
                <a:moveTo>
                  <a:pt x="0" y="0"/>
                </a:moveTo>
                <a:cubicBezTo>
                  <a:pt x="161846" y="-37927"/>
                  <a:pt x="356311" y="44738"/>
                  <a:pt x="530514" y="0"/>
                </a:cubicBezTo>
                <a:cubicBezTo>
                  <a:pt x="704717" y="-44738"/>
                  <a:pt x="899472" y="34979"/>
                  <a:pt x="1061028" y="0"/>
                </a:cubicBezTo>
                <a:cubicBezTo>
                  <a:pt x="1222584" y="-34979"/>
                  <a:pt x="1432604" y="40907"/>
                  <a:pt x="1676424" y="0"/>
                </a:cubicBezTo>
                <a:cubicBezTo>
                  <a:pt x="1920244" y="-40907"/>
                  <a:pt x="2057247" y="29612"/>
                  <a:pt x="2164497" y="0"/>
                </a:cubicBezTo>
                <a:cubicBezTo>
                  <a:pt x="2271747" y="-29612"/>
                  <a:pt x="2549502" y="35436"/>
                  <a:pt x="2737452" y="0"/>
                </a:cubicBezTo>
                <a:cubicBezTo>
                  <a:pt x="2925403" y="-35436"/>
                  <a:pt x="3165766" y="58044"/>
                  <a:pt x="3310407" y="0"/>
                </a:cubicBezTo>
                <a:cubicBezTo>
                  <a:pt x="3455048" y="-58044"/>
                  <a:pt x="3963630" y="12029"/>
                  <a:pt x="4244112" y="0"/>
                </a:cubicBezTo>
                <a:cubicBezTo>
                  <a:pt x="4258399" y="201501"/>
                  <a:pt x="4190228" y="352029"/>
                  <a:pt x="4244112" y="501932"/>
                </a:cubicBezTo>
                <a:cubicBezTo>
                  <a:pt x="4297996" y="651835"/>
                  <a:pt x="4198255" y="739927"/>
                  <a:pt x="4244112" y="974626"/>
                </a:cubicBezTo>
                <a:cubicBezTo>
                  <a:pt x="4289969" y="1209325"/>
                  <a:pt x="4236924" y="1330120"/>
                  <a:pt x="4244112" y="1461939"/>
                </a:cubicBezTo>
                <a:cubicBezTo>
                  <a:pt x="3987130" y="1520577"/>
                  <a:pt x="3917002" y="1395773"/>
                  <a:pt x="3628716" y="1461939"/>
                </a:cubicBezTo>
                <a:cubicBezTo>
                  <a:pt x="3340430" y="1528105"/>
                  <a:pt x="3394901" y="1438291"/>
                  <a:pt x="3225525" y="1461939"/>
                </a:cubicBezTo>
                <a:cubicBezTo>
                  <a:pt x="3056149" y="1485587"/>
                  <a:pt x="2981756" y="1426215"/>
                  <a:pt x="2779893" y="1461939"/>
                </a:cubicBezTo>
                <a:cubicBezTo>
                  <a:pt x="2578030" y="1497663"/>
                  <a:pt x="2554872" y="1433111"/>
                  <a:pt x="2334262" y="1461939"/>
                </a:cubicBezTo>
                <a:cubicBezTo>
                  <a:pt x="2113652" y="1490767"/>
                  <a:pt x="2129274" y="1451732"/>
                  <a:pt x="1931071" y="1461939"/>
                </a:cubicBezTo>
                <a:cubicBezTo>
                  <a:pt x="1732868" y="1472146"/>
                  <a:pt x="1704477" y="1430625"/>
                  <a:pt x="1485439" y="1461939"/>
                </a:cubicBezTo>
                <a:cubicBezTo>
                  <a:pt x="1266401" y="1493253"/>
                  <a:pt x="1115473" y="1429905"/>
                  <a:pt x="870043" y="1461939"/>
                </a:cubicBezTo>
                <a:cubicBezTo>
                  <a:pt x="624613" y="1493973"/>
                  <a:pt x="227300" y="1395386"/>
                  <a:pt x="0" y="1461939"/>
                </a:cubicBezTo>
                <a:cubicBezTo>
                  <a:pt x="-42000" y="1243969"/>
                  <a:pt x="19627" y="1140156"/>
                  <a:pt x="0" y="1018484"/>
                </a:cubicBezTo>
                <a:cubicBezTo>
                  <a:pt x="-19627" y="896812"/>
                  <a:pt x="8768" y="655801"/>
                  <a:pt x="0" y="501932"/>
                </a:cubicBezTo>
                <a:cubicBezTo>
                  <a:pt x="-8768" y="348063"/>
                  <a:pt x="21025" y="151790"/>
                  <a:pt x="0" y="0"/>
                </a:cubicBezTo>
                <a:close/>
              </a:path>
              <a:path w="4244112" h="1461939" stroke="0" extrusionOk="0">
                <a:moveTo>
                  <a:pt x="0" y="0"/>
                </a:moveTo>
                <a:cubicBezTo>
                  <a:pt x="286263" y="-32652"/>
                  <a:pt x="483005" y="19036"/>
                  <a:pt x="615396" y="0"/>
                </a:cubicBezTo>
                <a:cubicBezTo>
                  <a:pt x="747787" y="-19036"/>
                  <a:pt x="838402" y="3549"/>
                  <a:pt x="1061028" y="0"/>
                </a:cubicBezTo>
                <a:cubicBezTo>
                  <a:pt x="1283654" y="-3549"/>
                  <a:pt x="1399381" y="27171"/>
                  <a:pt x="1506660" y="0"/>
                </a:cubicBezTo>
                <a:cubicBezTo>
                  <a:pt x="1613939" y="-27171"/>
                  <a:pt x="1832021" y="55098"/>
                  <a:pt x="2122056" y="0"/>
                </a:cubicBezTo>
                <a:cubicBezTo>
                  <a:pt x="2412091" y="-55098"/>
                  <a:pt x="2465490" y="57797"/>
                  <a:pt x="2652570" y="0"/>
                </a:cubicBezTo>
                <a:cubicBezTo>
                  <a:pt x="2839650" y="-57797"/>
                  <a:pt x="3019157" y="44892"/>
                  <a:pt x="3140643" y="0"/>
                </a:cubicBezTo>
                <a:cubicBezTo>
                  <a:pt x="3262129" y="-44892"/>
                  <a:pt x="3446038" y="30357"/>
                  <a:pt x="3671157" y="0"/>
                </a:cubicBezTo>
                <a:cubicBezTo>
                  <a:pt x="3896276" y="-30357"/>
                  <a:pt x="4022782" y="38510"/>
                  <a:pt x="4244112" y="0"/>
                </a:cubicBezTo>
                <a:cubicBezTo>
                  <a:pt x="4252997" y="127030"/>
                  <a:pt x="4206056" y="290172"/>
                  <a:pt x="4244112" y="443455"/>
                </a:cubicBezTo>
                <a:cubicBezTo>
                  <a:pt x="4282168" y="596738"/>
                  <a:pt x="4189175" y="780119"/>
                  <a:pt x="4244112" y="930768"/>
                </a:cubicBezTo>
                <a:cubicBezTo>
                  <a:pt x="4299049" y="1081417"/>
                  <a:pt x="4188831" y="1303760"/>
                  <a:pt x="4244112" y="1461939"/>
                </a:cubicBezTo>
                <a:cubicBezTo>
                  <a:pt x="4103403" y="1488253"/>
                  <a:pt x="3991480" y="1427814"/>
                  <a:pt x="3840921" y="1461939"/>
                </a:cubicBezTo>
                <a:cubicBezTo>
                  <a:pt x="3690362" y="1496064"/>
                  <a:pt x="3444152" y="1411927"/>
                  <a:pt x="3267966" y="1461939"/>
                </a:cubicBezTo>
                <a:cubicBezTo>
                  <a:pt x="3091781" y="1511951"/>
                  <a:pt x="2947137" y="1458614"/>
                  <a:pt x="2652570" y="1461939"/>
                </a:cubicBezTo>
                <a:cubicBezTo>
                  <a:pt x="2358003" y="1465264"/>
                  <a:pt x="2402407" y="1452994"/>
                  <a:pt x="2164497" y="1461939"/>
                </a:cubicBezTo>
                <a:cubicBezTo>
                  <a:pt x="1926587" y="1470884"/>
                  <a:pt x="1884191" y="1420428"/>
                  <a:pt x="1676424" y="1461939"/>
                </a:cubicBezTo>
                <a:cubicBezTo>
                  <a:pt x="1468657" y="1503450"/>
                  <a:pt x="1394002" y="1444918"/>
                  <a:pt x="1145910" y="1461939"/>
                </a:cubicBezTo>
                <a:cubicBezTo>
                  <a:pt x="897818" y="1478960"/>
                  <a:pt x="664120" y="1389631"/>
                  <a:pt x="530514" y="1461939"/>
                </a:cubicBezTo>
                <a:cubicBezTo>
                  <a:pt x="396908" y="1534247"/>
                  <a:pt x="212619" y="1444124"/>
                  <a:pt x="0" y="1461939"/>
                </a:cubicBezTo>
                <a:cubicBezTo>
                  <a:pt x="-38180" y="1280898"/>
                  <a:pt x="36490" y="1117390"/>
                  <a:pt x="0" y="945387"/>
                </a:cubicBezTo>
                <a:cubicBezTo>
                  <a:pt x="-36490" y="773384"/>
                  <a:pt x="9027" y="677613"/>
                  <a:pt x="0" y="458074"/>
                </a:cubicBezTo>
                <a:cubicBezTo>
                  <a:pt x="-9027" y="238535"/>
                  <a:pt x="17800" y="165941"/>
                  <a:pt x="0" y="0"/>
                </a:cubicBezTo>
                <a:close/>
              </a:path>
            </a:pathLst>
          </a:custGeom>
          <a:solidFill>
            <a:srgbClr val="FFB3B3"/>
          </a:solidFill>
          <a:ln w="2857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Type" pitchFamily="2" charset="0"/>
              </a:rPr>
              <a:t>Maths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count in correspondence to 5.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say one number for each item in order (0-5).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identify a circle, square </a:t>
            </a:r>
            <a:r>
              <a:rPr lang="en-GB" sz="1100"/>
              <a:t>and triangle.</a:t>
            </a:r>
            <a:endParaRPr lang="en-GB" sz="1100" dirty="0"/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begin to understand and use language related to time such as yesterday, today and tomorrow. 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 I will use language for shapes including sides, corners, straight, flat and round.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E43F92-4D9D-B918-1273-FA42A662D262}"/>
              </a:ext>
            </a:extLst>
          </p:cNvPr>
          <p:cNvSpPr txBox="1"/>
          <p:nvPr/>
        </p:nvSpPr>
        <p:spPr>
          <a:xfrm>
            <a:off x="205535" y="4879207"/>
            <a:ext cx="3575545" cy="1123384"/>
          </a:xfrm>
          <a:custGeom>
            <a:avLst/>
            <a:gdLst>
              <a:gd name="connsiteX0" fmla="*/ 0 w 3575545"/>
              <a:gd name="connsiteY0" fmla="*/ 0 h 1123384"/>
              <a:gd name="connsiteX1" fmla="*/ 667435 w 3575545"/>
              <a:gd name="connsiteY1" fmla="*/ 0 h 1123384"/>
              <a:gd name="connsiteX2" fmla="*/ 1263359 w 3575545"/>
              <a:gd name="connsiteY2" fmla="*/ 0 h 1123384"/>
              <a:gd name="connsiteX3" fmla="*/ 1752017 w 3575545"/>
              <a:gd name="connsiteY3" fmla="*/ 0 h 1123384"/>
              <a:gd name="connsiteX4" fmla="*/ 2419452 w 3575545"/>
              <a:gd name="connsiteY4" fmla="*/ 0 h 1123384"/>
              <a:gd name="connsiteX5" fmla="*/ 3051132 w 3575545"/>
              <a:gd name="connsiteY5" fmla="*/ 0 h 1123384"/>
              <a:gd name="connsiteX6" fmla="*/ 3575545 w 3575545"/>
              <a:gd name="connsiteY6" fmla="*/ 0 h 1123384"/>
              <a:gd name="connsiteX7" fmla="*/ 3575545 w 3575545"/>
              <a:gd name="connsiteY7" fmla="*/ 527990 h 1123384"/>
              <a:gd name="connsiteX8" fmla="*/ 3575545 w 3575545"/>
              <a:gd name="connsiteY8" fmla="*/ 1123384 h 1123384"/>
              <a:gd name="connsiteX9" fmla="*/ 3051132 w 3575545"/>
              <a:gd name="connsiteY9" fmla="*/ 1123384 h 1123384"/>
              <a:gd name="connsiteX10" fmla="*/ 2419452 w 3575545"/>
              <a:gd name="connsiteY10" fmla="*/ 1123384 h 1123384"/>
              <a:gd name="connsiteX11" fmla="*/ 1787773 w 3575545"/>
              <a:gd name="connsiteY11" fmla="*/ 1123384 h 1123384"/>
              <a:gd name="connsiteX12" fmla="*/ 1120337 w 3575545"/>
              <a:gd name="connsiteY12" fmla="*/ 1123384 h 1123384"/>
              <a:gd name="connsiteX13" fmla="*/ 631680 w 3575545"/>
              <a:gd name="connsiteY13" fmla="*/ 1123384 h 1123384"/>
              <a:gd name="connsiteX14" fmla="*/ 0 w 3575545"/>
              <a:gd name="connsiteY14" fmla="*/ 1123384 h 1123384"/>
              <a:gd name="connsiteX15" fmla="*/ 0 w 3575545"/>
              <a:gd name="connsiteY15" fmla="*/ 584160 h 1123384"/>
              <a:gd name="connsiteX16" fmla="*/ 0 w 3575545"/>
              <a:gd name="connsiteY16" fmla="*/ 0 h 1123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575545" h="1123384" fill="none" extrusionOk="0">
                <a:moveTo>
                  <a:pt x="0" y="0"/>
                </a:moveTo>
                <a:cubicBezTo>
                  <a:pt x="142054" y="-76506"/>
                  <a:pt x="444197" y="17002"/>
                  <a:pt x="667435" y="0"/>
                </a:cubicBezTo>
                <a:cubicBezTo>
                  <a:pt x="890674" y="-17002"/>
                  <a:pt x="1056939" y="36956"/>
                  <a:pt x="1263359" y="0"/>
                </a:cubicBezTo>
                <a:cubicBezTo>
                  <a:pt x="1469779" y="-36956"/>
                  <a:pt x="1560036" y="53010"/>
                  <a:pt x="1752017" y="0"/>
                </a:cubicBezTo>
                <a:cubicBezTo>
                  <a:pt x="1943998" y="-53010"/>
                  <a:pt x="2188486" y="7647"/>
                  <a:pt x="2419452" y="0"/>
                </a:cubicBezTo>
                <a:cubicBezTo>
                  <a:pt x="2650418" y="-7647"/>
                  <a:pt x="2892592" y="10797"/>
                  <a:pt x="3051132" y="0"/>
                </a:cubicBezTo>
                <a:cubicBezTo>
                  <a:pt x="3209672" y="-10797"/>
                  <a:pt x="3398599" y="53508"/>
                  <a:pt x="3575545" y="0"/>
                </a:cubicBezTo>
                <a:cubicBezTo>
                  <a:pt x="3583756" y="250633"/>
                  <a:pt x="3551175" y="292023"/>
                  <a:pt x="3575545" y="527990"/>
                </a:cubicBezTo>
                <a:cubicBezTo>
                  <a:pt x="3599915" y="763957"/>
                  <a:pt x="3543496" y="837712"/>
                  <a:pt x="3575545" y="1123384"/>
                </a:cubicBezTo>
                <a:cubicBezTo>
                  <a:pt x="3354901" y="1144415"/>
                  <a:pt x="3173985" y="1086131"/>
                  <a:pt x="3051132" y="1123384"/>
                </a:cubicBezTo>
                <a:cubicBezTo>
                  <a:pt x="2928279" y="1160637"/>
                  <a:pt x="2556643" y="1065158"/>
                  <a:pt x="2419452" y="1123384"/>
                </a:cubicBezTo>
                <a:cubicBezTo>
                  <a:pt x="2282261" y="1181610"/>
                  <a:pt x="2022788" y="1060604"/>
                  <a:pt x="1787773" y="1123384"/>
                </a:cubicBezTo>
                <a:cubicBezTo>
                  <a:pt x="1552758" y="1186164"/>
                  <a:pt x="1254006" y="1046527"/>
                  <a:pt x="1120337" y="1123384"/>
                </a:cubicBezTo>
                <a:cubicBezTo>
                  <a:pt x="986668" y="1200241"/>
                  <a:pt x="815269" y="1090095"/>
                  <a:pt x="631680" y="1123384"/>
                </a:cubicBezTo>
                <a:cubicBezTo>
                  <a:pt x="448091" y="1156673"/>
                  <a:pt x="136053" y="1090316"/>
                  <a:pt x="0" y="1123384"/>
                </a:cubicBezTo>
                <a:cubicBezTo>
                  <a:pt x="-34955" y="984749"/>
                  <a:pt x="8604" y="779287"/>
                  <a:pt x="0" y="584160"/>
                </a:cubicBezTo>
                <a:cubicBezTo>
                  <a:pt x="-8604" y="389033"/>
                  <a:pt x="36271" y="144585"/>
                  <a:pt x="0" y="0"/>
                </a:cubicBezTo>
                <a:close/>
              </a:path>
              <a:path w="3575545" h="1123384" stroke="0" extrusionOk="0">
                <a:moveTo>
                  <a:pt x="0" y="0"/>
                </a:moveTo>
                <a:cubicBezTo>
                  <a:pt x="162887" y="-23206"/>
                  <a:pt x="409262" y="27659"/>
                  <a:pt x="667435" y="0"/>
                </a:cubicBezTo>
                <a:cubicBezTo>
                  <a:pt x="925608" y="-27659"/>
                  <a:pt x="1027946" y="57117"/>
                  <a:pt x="1191848" y="0"/>
                </a:cubicBezTo>
                <a:cubicBezTo>
                  <a:pt x="1355750" y="-57117"/>
                  <a:pt x="1530642" y="35400"/>
                  <a:pt x="1716262" y="0"/>
                </a:cubicBezTo>
                <a:cubicBezTo>
                  <a:pt x="1901882" y="-35400"/>
                  <a:pt x="2132867" y="76327"/>
                  <a:pt x="2383697" y="0"/>
                </a:cubicBezTo>
                <a:cubicBezTo>
                  <a:pt x="2634527" y="-76327"/>
                  <a:pt x="2830805" y="11095"/>
                  <a:pt x="2979621" y="0"/>
                </a:cubicBezTo>
                <a:cubicBezTo>
                  <a:pt x="3128437" y="-11095"/>
                  <a:pt x="3280640" y="43478"/>
                  <a:pt x="3575545" y="0"/>
                </a:cubicBezTo>
                <a:cubicBezTo>
                  <a:pt x="3594509" y="143266"/>
                  <a:pt x="3546323" y="317161"/>
                  <a:pt x="3575545" y="561692"/>
                </a:cubicBezTo>
                <a:cubicBezTo>
                  <a:pt x="3604767" y="806223"/>
                  <a:pt x="3511672" y="858956"/>
                  <a:pt x="3575545" y="1123384"/>
                </a:cubicBezTo>
                <a:cubicBezTo>
                  <a:pt x="3344269" y="1173212"/>
                  <a:pt x="3184584" y="1052484"/>
                  <a:pt x="2979621" y="1123384"/>
                </a:cubicBezTo>
                <a:cubicBezTo>
                  <a:pt x="2774658" y="1194284"/>
                  <a:pt x="2676188" y="1103038"/>
                  <a:pt x="2419452" y="1123384"/>
                </a:cubicBezTo>
                <a:cubicBezTo>
                  <a:pt x="2162716" y="1143730"/>
                  <a:pt x="1958794" y="1092149"/>
                  <a:pt x="1787773" y="1123384"/>
                </a:cubicBezTo>
                <a:cubicBezTo>
                  <a:pt x="1616752" y="1154619"/>
                  <a:pt x="1437396" y="1096190"/>
                  <a:pt x="1120337" y="1123384"/>
                </a:cubicBezTo>
                <a:cubicBezTo>
                  <a:pt x="803278" y="1150578"/>
                  <a:pt x="368134" y="1048724"/>
                  <a:pt x="0" y="1123384"/>
                </a:cubicBezTo>
                <a:cubicBezTo>
                  <a:pt x="-8640" y="854443"/>
                  <a:pt x="6503" y="786437"/>
                  <a:pt x="0" y="539224"/>
                </a:cubicBezTo>
                <a:cubicBezTo>
                  <a:pt x="-6503" y="292011"/>
                  <a:pt x="24478" y="252292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4"/>
            </a:solidFill>
            <a:extLst>
              <a:ext uri="{C807C97D-BFC1-408E-A445-0C87EB9F89A2}">
                <ask:lineSketchStyleProps xmlns:ask="http://schemas.microsoft.com/office/drawing/2018/sketchyshapes" sd="166924324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b="1" u="sng" dirty="0">
                <a:latin typeface="SassoonPrimaryType" pitchFamily="2" charset="0"/>
                <a:ea typeface="Calibri"/>
                <a:cs typeface="Calibri"/>
              </a:rPr>
              <a:t>Personal, Social &amp; Emotional Development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I will know which adults can help me in nursery.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know how to look after and tidy up resources.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 I will know that drinking water is healthy. 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/>
              <a:t>I will know how to play partner games. </a:t>
            </a:r>
            <a:endParaRPr lang="en-GB" sz="1100" dirty="0">
              <a:latin typeface="Calibri"/>
              <a:ea typeface="Calibri"/>
              <a:cs typeface="Calibri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200" b="1" dirty="0">
              <a:latin typeface="SassoonPrimaryType"/>
            </a:endParaRPr>
          </a:p>
        </p:txBody>
      </p:sp>
    </p:spTree>
    <p:extLst>
      <p:ext uri="{BB962C8B-B14F-4D97-AF65-F5344CB8AC3E}">
        <p14:creationId xmlns:p14="http://schemas.microsoft.com/office/powerpoint/2010/main" val="2221631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2139</TotalTime>
  <Words>545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Ink Free</vt:lpstr>
      <vt:lpstr>SassoonPrimaryType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Louise Storey</dc:creator>
  <cp:lastModifiedBy>danielle smith</cp:lastModifiedBy>
  <cp:revision>30</cp:revision>
  <cp:lastPrinted>2025-09-04T07:52:50Z</cp:lastPrinted>
  <dcterms:created xsi:type="dcterms:W3CDTF">2021-11-04T19:05:48Z</dcterms:created>
  <dcterms:modified xsi:type="dcterms:W3CDTF">2025-11-14T15:28:16Z</dcterms:modified>
</cp:coreProperties>
</file>