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EAC452-F8A5-424E-A98B-1C9C04470125}"/>
              </a:ext>
            </a:extLst>
          </p:cNvPr>
          <p:cNvSpPr txBox="1"/>
          <p:nvPr/>
        </p:nvSpPr>
        <p:spPr>
          <a:xfrm>
            <a:off x="3687838" y="124450"/>
            <a:ext cx="6505448" cy="70788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>
                <a:latin typeface="Comic Sans MS" panose="030F0702030302020204" pitchFamily="66" charset="0"/>
              </a:rPr>
              <a:t>Reception Spring </a:t>
            </a:r>
            <a:r>
              <a:rPr lang="en-GB" sz="2000" b="1" u="sng" dirty="0" smtClean="0">
                <a:latin typeface="Comic Sans MS" panose="030F0702030302020204" pitchFamily="66" charset="0"/>
              </a:rPr>
              <a:t>2</a:t>
            </a:r>
            <a:endParaRPr lang="en-GB" sz="20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078B7C6-8360-44D3-9258-FE0053C4CED2}"/>
              </a:ext>
            </a:extLst>
          </p:cNvPr>
          <p:cNvSpPr txBox="1"/>
          <p:nvPr/>
        </p:nvSpPr>
        <p:spPr>
          <a:xfrm>
            <a:off x="157971" y="137609"/>
            <a:ext cx="4491617" cy="4477188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4491617"/>
                      <a:gd name="connsiteY0" fmla="*/ 0 h 3886000"/>
                      <a:gd name="connsiteX1" fmla="*/ 838435 w 4491617"/>
                      <a:gd name="connsiteY1" fmla="*/ 0 h 3886000"/>
                      <a:gd name="connsiteX2" fmla="*/ 1676870 w 4491617"/>
                      <a:gd name="connsiteY2" fmla="*/ 0 h 3886000"/>
                      <a:gd name="connsiteX3" fmla="*/ 2380557 w 4491617"/>
                      <a:gd name="connsiteY3" fmla="*/ 0 h 3886000"/>
                      <a:gd name="connsiteX4" fmla="*/ 3174075 w 4491617"/>
                      <a:gd name="connsiteY4" fmla="*/ 0 h 3886000"/>
                      <a:gd name="connsiteX5" fmla="*/ 4491617 w 4491617"/>
                      <a:gd name="connsiteY5" fmla="*/ 0 h 3886000"/>
                      <a:gd name="connsiteX6" fmla="*/ 4491617 w 4491617"/>
                      <a:gd name="connsiteY6" fmla="*/ 608806 h 3886000"/>
                      <a:gd name="connsiteX7" fmla="*/ 4491617 w 4491617"/>
                      <a:gd name="connsiteY7" fmla="*/ 1217613 h 3886000"/>
                      <a:gd name="connsiteX8" fmla="*/ 4491617 w 4491617"/>
                      <a:gd name="connsiteY8" fmla="*/ 1826420 h 3886000"/>
                      <a:gd name="connsiteX9" fmla="*/ 4491617 w 4491617"/>
                      <a:gd name="connsiteY9" fmla="*/ 2396366 h 3886000"/>
                      <a:gd name="connsiteX10" fmla="*/ 4491617 w 4491617"/>
                      <a:gd name="connsiteY10" fmla="*/ 3121753 h 3886000"/>
                      <a:gd name="connsiteX11" fmla="*/ 4491617 w 4491617"/>
                      <a:gd name="connsiteY11" fmla="*/ 3886000 h 3886000"/>
                      <a:gd name="connsiteX12" fmla="*/ 3653181 w 4491617"/>
                      <a:gd name="connsiteY12" fmla="*/ 3886000 h 3886000"/>
                      <a:gd name="connsiteX13" fmla="*/ 2994411 w 4491617"/>
                      <a:gd name="connsiteY13" fmla="*/ 3886000 h 3886000"/>
                      <a:gd name="connsiteX14" fmla="*/ 2380557 w 4491617"/>
                      <a:gd name="connsiteY14" fmla="*/ 3886000 h 3886000"/>
                      <a:gd name="connsiteX15" fmla="*/ 1721787 w 4491617"/>
                      <a:gd name="connsiteY15" fmla="*/ 3886000 h 3886000"/>
                      <a:gd name="connsiteX16" fmla="*/ 883351 w 4491617"/>
                      <a:gd name="connsiteY16" fmla="*/ 3886000 h 3886000"/>
                      <a:gd name="connsiteX17" fmla="*/ 0 w 4491617"/>
                      <a:gd name="connsiteY17" fmla="*/ 3886000 h 3886000"/>
                      <a:gd name="connsiteX18" fmla="*/ 0 w 4491617"/>
                      <a:gd name="connsiteY18" fmla="*/ 3354913 h 3886000"/>
                      <a:gd name="connsiteX19" fmla="*/ 0 w 4491617"/>
                      <a:gd name="connsiteY19" fmla="*/ 2629527 h 3886000"/>
                      <a:gd name="connsiteX20" fmla="*/ 0 w 4491617"/>
                      <a:gd name="connsiteY20" fmla="*/ 2059579 h 3886000"/>
                      <a:gd name="connsiteX21" fmla="*/ 0 w 4491617"/>
                      <a:gd name="connsiteY21" fmla="*/ 1528493 h 3886000"/>
                      <a:gd name="connsiteX22" fmla="*/ 0 w 4491617"/>
                      <a:gd name="connsiteY22" fmla="*/ 841966 h 3886000"/>
                      <a:gd name="connsiteX23" fmla="*/ 0 w 4491617"/>
                      <a:gd name="connsiteY23" fmla="*/ 0 h 3886000"/>
                      <a:gd name="connsiteX0" fmla="*/ 0 w 4491617"/>
                      <a:gd name="connsiteY0" fmla="*/ 0 h 3886000"/>
                      <a:gd name="connsiteX1" fmla="*/ 838435 w 4491617"/>
                      <a:gd name="connsiteY1" fmla="*/ 0 h 3886000"/>
                      <a:gd name="connsiteX2" fmla="*/ 1497205 w 4491617"/>
                      <a:gd name="connsiteY2" fmla="*/ 0 h 3886000"/>
                      <a:gd name="connsiteX3" fmla="*/ 2155976 w 4491617"/>
                      <a:gd name="connsiteY3" fmla="*/ 0 h 3886000"/>
                      <a:gd name="connsiteX4" fmla="*/ 2994411 w 4491617"/>
                      <a:gd name="connsiteY4" fmla="*/ 0 h 3886000"/>
                      <a:gd name="connsiteX5" fmla="*/ 3743014 w 4491617"/>
                      <a:gd name="connsiteY5" fmla="*/ 0 h 3886000"/>
                      <a:gd name="connsiteX6" fmla="*/ 4491617 w 4491617"/>
                      <a:gd name="connsiteY6" fmla="*/ 0 h 3886000"/>
                      <a:gd name="connsiteX7" fmla="*/ 4491617 w 4491617"/>
                      <a:gd name="connsiteY7" fmla="*/ 647667 h 3886000"/>
                      <a:gd name="connsiteX8" fmla="*/ 4491617 w 4491617"/>
                      <a:gd name="connsiteY8" fmla="*/ 1217613 h 3886000"/>
                      <a:gd name="connsiteX9" fmla="*/ 4491617 w 4491617"/>
                      <a:gd name="connsiteY9" fmla="*/ 1865279 h 3886000"/>
                      <a:gd name="connsiteX10" fmla="*/ 4491617 w 4491617"/>
                      <a:gd name="connsiteY10" fmla="*/ 2512946 h 3886000"/>
                      <a:gd name="connsiteX11" fmla="*/ 4491617 w 4491617"/>
                      <a:gd name="connsiteY11" fmla="*/ 3044033 h 3886000"/>
                      <a:gd name="connsiteX12" fmla="*/ 4491617 w 4491617"/>
                      <a:gd name="connsiteY12" fmla="*/ 3886000 h 3886000"/>
                      <a:gd name="connsiteX13" fmla="*/ 3877762 w 4491617"/>
                      <a:gd name="connsiteY13" fmla="*/ 3886000 h 3886000"/>
                      <a:gd name="connsiteX14" fmla="*/ 3039327 w 4491617"/>
                      <a:gd name="connsiteY14" fmla="*/ 3886000 h 3886000"/>
                      <a:gd name="connsiteX15" fmla="*/ 2335640 w 4491617"/>
                      <a:gd name="connsiteY15" fmla="*/ 3886000 h 3886000"/>
                      <a:gd name="connsiteX16" fmla="*/ 1631954 w 4491617"/>
                      <a:gd name="connsiteY16" fmla="*/ 3886000 h 3886000"/>
                      <a:gd name="connsiteX17" fmla="*/ 883351 w 4491617"/>
                      <a:gd name="connsiteY17" fmla="*/ 3886000 h 3886000"/>
                      <a:gd name="connsiteX18" fmla="*/ 0 w 4491617"/>
                      <a:gd name="connsiteY18" fmla="*/ 3886000 h 3886000"/>
                      <a:gd name="connsiteX19" fmla="*/ 0 w 4491617"/>
                      <a:gd name="connsiteY19" fmla="*/ 3160612 h 3886000"/>
                      <a:gd name="connsiteX20" fmla="*/ 0 w 4491617"/>
                      <a:gd name="connsiteY20" fmla="*/ 2435226 h 3886000"/>
                      <a:gd name="connsiteX21" fmla="*/ 0 w 4491617"/>
                      <a:gd name="connsiteY21" fmla="*/ 1787559 h 3886000"/>
                      <a:gd name="connsiteX22" fmla="*/ 0 w 4491617"/>
                      <a:gd name="connsiteY22" fmla="*/ 1139893 h 3886000"/>
                      <a:gd name="connsiteX23" fmla="*/ 0 w 4491617"/>
                      <a:gd name="connsiteY23" fmla="*/ 0 h 3886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4491617" h="3886000" fill="none" extrusionOk="0">
                        <a:moveTo>
                          <a:pt x="0" y="0"/>
                        </a:moveTo>
                        <a:cubicBezTo>
                          <a:pt x="284457" y="-63014"/>
                          <a:pt x="492981" y="-35612"/>
                          <a:pt x="838435" y="0"/>
                        </a:cubicBezTo>
                        <a:cubicBezTo>
                          <a:pt x="1163205" y="10780"/>
                          <a:pt x="1489415" y="69382"/>
                          <a:pt x="1676870" y="0"/>
                        </a:cubicBezTo>
                        <a:cubicBezTo>
                          <a:pt x="1920048" y="-72261"/>
                          <a:pt x="2193808" y="59146"/>
                          <a:pt x="2380557" y="0"/>
                        </a:cubicBezTo>
                        <a:cubicBezTo>
                          <a:pt x="2694474" y="10999"/>
                          <a:pt x="2907335" y="101181"/>
                          <a:pt x="3174075" y="0"/>
                        </a:cubicBezTo>
                        <a:cubicBezTo>
                          <a:pt x="3493044" y="-119931"/>
                          <a:pt x="3905365" y="53955"/>
                          <a:pt x="4491617" y="0"/>
                        </a:cubicBezTo>
                        <a:cubicBezTo>
                          <a:pt x="4607439" y="216228"/>
                          <a:pt x="4401897" y="462615"/>
                          <a:pt x="4491617" y="608806"/>
                        </a:cubicBezTo>
                        <a:cubicBezTo>
                          <a:pt x="4552645" y="726461"/>
                          <a:pt x="4481303" y="1009024"/>
                          <a:pt x="4491617" y="1217613"/>
                        </a:cubicBezTo>
                        <a:cubicBezTo>
                          <a:pt x="4592751" y="1508523"/>
                          <a:pt x="4494895" y="1646664"/>
                          <a:pt x="4491617" y="1826420"/>
                        </a:cubicBezTo>
                        <a:cubicBezTo>
                          <a:pt x="4529093" y="2039597"/>
                          <a:pt x="4479718" y="2250990"/>
                          <a:pt x="4491617" y="2396366"/>
                        </a:cubicBezTo>
                        <a:cubicBezTo>
                          <a:pt x="4447463" y="2532950"/>
                          <a:pt x="4415583" y="2824261"/>
                          <a:pt x="4491617" y="3121753"/>
                        </a:cubicBezTo>
                        <a:cubicBezTo>
                          <a:pt x="4540580" y="3466550"/>
                          <a:pt x="4402838" y="3612544"/>
                          <a:pt x="4491617" y="3886000"/>
                        </a:cubicBezTo>
                        <a:cubicBezTo>
                          <a:pt x="4095895" y="3927063"/>
                          <a:pt x="3958640" y="3825553"/>
                          <a:pt x="3653181" y="3886000"/>
                        </a:cubicBezTo>
                        <a:cubicBezTo>
                          <a:pt x="3329791" y="3962988"/>
                          <a:pt x="3295642" y="3841982"/>
                          <a:pt x="2994411" y="3886000"/>
                        </a:cubicBezTo>
                        <a:cubicBezTo>
                          <a:pt x="2692652" y="3931977"/>
                          <a:pt x="2591243" y="3804224"/>
                          <a:pt x="2380557" y="3886000"/>
                        </a:cubicBezTo>
                        <a:cubicBezTo>
                          <a:pt x="2188481" y="3919788"/>
                          <a:pt x="2006055" y="3808702"/>
                          <a:pt x="1721787" y="3886000"/>
                        </a:cubicBezTo>
                        <a:cubicBezTo>
                          <a:pt x="1463163" y="3915961"/>
                          <a:pt x="1229695" y="3828835"/>
                          <a:pt x="883351" y="3886000"/>
                        </a:cubicBezTo>
                        <a:cubicBezTo>
                          <a:pt x="662494" y="3912571"/>
                          <a:pt x="248301" y="3847472"/>
                          <a:pt x="0" y="3886000"/>
                        </a:cubicBezTo>
                        <a:cubicBezTo>
                          <a:pt x="-14583" y="3763923"/>
                          <a:pt x="88156" y="3518386"/>
                          <a:pt x="0" y="3354913"/>
                        </a:cubicBezTo>
                        <a:cubicBezTo>
                          <a:pt x="-93450" y="3194261"/>
                          <a:pt x="68962" y="2764281"/>
                          <a:pt x="0" y="2629527"/>
                        </a:cubicBezTo>
                        <a:cubicBezTo>
                          <a:pt x="-84101" y="2471484"/>
                          <a:pt x="-4659" y="2244278"/>
                          <a:pt x="0" y="2059579"/>
                        </a:cubicBezTo>
                        <a:cubicBezTo>
                          <a:pt x="-7177" y="1871229"/>
                          <a:pt x="64000" y="1733209"/>
                          <a:pt x="0" y="1528493"/>
                        </a:cubicBezTo>
                        <a:cubicBezTo>
                          <a:pt x="-92049" y="1286890"/>
                          <a:pt x="77305" y="1088721"/>
                          <a:pt x="0" y="841966"/>
                        </a:cubicBezTo>
                        <a:cubicBezTo>
                          <a:pt x="-27061" y="590771"/>
                          <a:pt x="44639" y="259206"/>
                          <a:pt x="0" y="0"/>
                        </a:cubicBezTo>
                        <a:close/>
                      </a:path>
                      <a:path w="4491617" h="3886000" stroke="0" extrusionOk="0">
                        <a:moveTo>
                          <a:pt x="0" y="0"/>
                        </a:moveTo>
                        <a:cubicBezTo>
                          <a:pt x="177094" y="-49718"/>
                          <a:pt x="583028" y="50336"/>
                          <a:pt x="838435" y="0"/>
                        </a:cubicBezTo>
                        <a:cubicBezTo>
                          <a:pt x="1179986" y="-55561"/>
                          <a:pt x="1294590" y="47721"/>
                          <a:pt x="1497205" y="0"/>
                        </a:cubicBezTo>
                        <a:cubicBezTo>
                          <a:pt x="1734077" y="-68219"/>
                          <a:pt x="1934767" y="79763"/>
                          <a:pt x="2155976" y="0"/>
                        </a:cubicBezTo>
                        <a:cubicBezTo>
                          <a:pt x="2386336" y="-87637"/>
                          <a:pt x="2632962" y="93958"/>
                          <a:pt x="2994411" y="0"/>
                        </a:cubicBezTo>
                        <a:cubicBezTo>
                          <a:pt x="3344268" y="-99811"/>
                          <a:pt x="3569895" y="27866"/>
                          <a:pt x="3743014" y="0"/>
                        </a:cubicBezTo>
                        <a:cubicBezTo>
                          <a:pt x="3904740" y="4837"/>
                          <a:pt x="4154807" y="73633"/>
                          <a:pt x="4491617" y="0"/>
                        </a:cubicBezTo>
                        <a:cubicBezTo>
                          <a:pt x="4510502" y="283915"/>
                          <a:pt x="4493490" y="429767"/>
                          <a:pt x="4491617" y="647667"/>
                        </a:cubicBezTo>
                        <a:cubicBezTo>
                          <a:pt x="4559855" y="870129"/>
                          <a:pt x="4405645" y="1052532"/>
                          <a:pt x="4491617" y="1217613"/>
                        </a:cubicBezTo>
                        <a:cubicBezTo>
                          <a:pt x="4559308" y="1403736"/>
                          <a:pt x="4410488" y="1574690"/>
                          <a:pt x="4491617" y="1865279"/>
                        </a:cubicBezTo>
                        <a:cubicBezTo>
                          <a:pt x="4552525" y="2093215"/>
                          <a:pt x="4479914" y="2173634"/>
                          <a:pt x="4491617" y="2512946"/>
                        </a:cubicBezTo>
                        <a:cubicBezTo>
                          <a:pt x="4514806" y="2834773"/>
                          <a:pt x="4469707" y="2797700"/>
                          <a:pt x="4491617" y="3044033"/>
                        </a:cubicBezTo>
                        <a:cubicBezTo>
                          <a:pt x="4553025" y="3307534"/>
                          <a:pt x="4455383" y="3552436"/>
                          <a:pt x="4491617" y="3886000"/>
                        </a:cubicBezTo>
                        <a:cubicBezTo>
                          <a:pt x="4310135" y="3913279"/>
                          <a:pt x="4041489" y="3862017"/>
                          <a:pt x="3877762" y="3886000"/>
                        </a:cubicBezTo>
                        <a:cubicBezTo>
                          <a:pt x="3736353" y="3873223"/>
                          <a:pt x="3431918" y="3848742"/>
                          <a:pt x="3039327" y="3886000"/>
                        </a:cubicBezTo>
                        <a:cubicBezTo>
                          <a:pt x="2680823" y="3891919"/>
                          <a:pt x="2560563" y="3802418"/>
                          <a:pt x="2335640" y="3886000"/>
                        </a:cubicBezTo>
                        <a:cubicBezTo>
                          <a:pt x="2134401" y="3951981"/>
                          <a:pt x="1799685" y="3835628"/>
                          <a:pt x="1631954" y="3886000"/>
                        </a:cubicBezTo>
                        <a:cubicBezTo>
                          <a:pt x="1472191" y="3925297"/>
                          <a:pt x="1040187" y="3836199"/>
                          <a:pt x="883351" y="3886000"/>
                        </a:cubicBezTo>
                        <a:cubicBezTo>
                          <a:pt x="665963" y="3945406"/>
                          <a:pt x="335025" y="3831283"/>
                          <a:pt x="0" y="3886000"/>
                        </a:cubicBezTo>
                        <a:cubicBezTo>
                          <a:pt x="-72428" y="3601790"/>
                          <a:pt x="78101" y="3460627"/>
                          <a:pt x="0" y="3160612"/>
                        </a:cubicBezTo>
                        <a:cubicBezTo>
                          <a:pt x="-73763" y="2802882"/>
                          <a:pt x="-7" y="2740436"/>
                          <a:pt x="0" y="2435226"/>
                        </a:cubicBezTo>
                        <a:cubicBezTo>
                          <a:pt x="-14671" y="2104955"/>
                          <a:pt x="37076" y="2049509"/>
                          <a:pt x="0" y="1787559"/>
                        </a:cubicBezTo>
                        <a:cubicBezTo>
                          <a:pt x="-43855" y="1510646"/>
                          <a:pt x="35484" y="1389210"/>
                          <a:pt x="0" y="1139893"/>
                        </a:cubicBezTo>
                        <a:cubicBezTo>
                          <a:pt x="4687" y="926469"/>
                          <a:pt x="78376" y="442451"/>
                          <a:pt x="0" y="0"/>
                        </a:cubicBezTo>
                        <a:close/>
                      </a:path>
                      <a:path w="4491617" h="3886000" fill="none" stroke="0" extrusionOk="0">
                        <a:moveTo>
                          <a:pt x="0" y="0"/>
                        </a:moveTo>
                        <a:cubicBezTo>
                          <a:pt x="303330" y="-54538"/>
                          <a:pt x="526268" y="25788"/>
                          <a:pt x="838435" y="0"/>
                        </a:cubicBezTo>
                        <a:cubicBezTo>
                          <a:pt x="1189120" y="-18670"/>
                          <a:pt x="1480806" y="71107"/>
                          <a:pt x="1676870" y="0"/>
                        </a:cubicBezTo>
                        <a:cubicBezTo>
                          <a:pt x="1830206" y="-70872"/>
                          <a:pt x="2119208" y="66632"/>
                          <a:pt x="2380557" y="0"/>
                        </a:cubicBezTo>
                        <a:cubicBezTo>
                          <a:pt x="2616751" y="-36985"/>
                          <a:pt x="2829849" y="62405"/>
                          <a:pt x="3174075" y="0"/>
                        </a:cubicBezTo>
                        <a:cubicBezTo>
                          <a:pt x="3485974" y="-30445"/>
                          <a:pt x="3865742" y="-5223"/>
                          <a:pt x="4491617" y="0"/>
                        </a:cubicBezTo>
                        <a:cubicBezTo>
                          <a:pt x="4596571" y="205034"/>
                          <a:pt x="4393278" y="476102"/>
                          <a:pt x="4491617" y="608806"/>
                        </a:cubicBezTo>
                        <a:cubicBezTo>
                          <a:pt x="4566064" y="798581"/>
                          <a:pt x="4432031" y="953910"/>
                          <a:pt x="4491617" y="1217613"/>
                        </a:cubicBezTo>
                        <a:cubicBezTo>
                          <a:pt x="4537471" y="1497330"/>
                          <a:pt x="4448946" y="1635310"/>
                          <a:pt x="4491617" y="1826420"/>
                        </a:cubicBezTo>
                        <a:cubicBezTo>
                          <a:pt x="4500426" y="2008945"/>
                          <a:pt x="4438086" y="2241157"/>
                          <a:pt x="4491617" y="2396366"/>
                        </a:cubicBezTo>
                        <a:cubicBezTo>
                          <a:pt x="4471723" y="2541767"/>
                          <a:pt x="4373151" y="2784695"/>
                          <a:pt x="4491617" y="3121753"/>
                        </a:cubicBezTo>
                        <a:cubicBezTo>
                          <a:pt x="4553509" y="3475331"/>
                          <a:pt x="4428066" y="3578247"/>
                          <a:pt x="4491617" y="3886000"/>
                        </a:cubicBezTo>
                        <a:cubicBezTo>
                          <a:pt x="4142094" y="3928438"/>
                          <a:pt x="3974062" y="3827849"/>
                          <a:pt x="3653181" y="3886000"/>
                        </a:cubicBezTo>
                        <a:cubicBezTo>
                          <a:pt x="3334412" y="3946595"/>
                          <a:pt x="3222113" y="3848195"/>
                          <a:pt x="2994411" y="3886000"/>
                        </a:cubicBezTo>
                        <a:cubicBezTo>
                          <a:pt x="2737952" y="3972757"/>
                          <a:pt x="2499354" y="3801814"/>
                          <a:pt x="2380557" y="3886000"/>
                        </a:cubicBezTo>
                        <a:cubicBezTo>
                          <a:pt x="2212271" y="3924809"/>
                          <a:pt x="2014429" y="3862019"/>
                          <a:pt x="1721787" y="3886000"/>
                        </a:cubicBezTo>
                        <a:cubicBezTo>
                          <a:pt x="1399934" y="4023230"/>
                          <a:pt x="1225160" y="3832888"/>
                          <a:pt x="883351" y="3886000"/>
                        </a:cubicBezTo>
                        <a:cubicBezTo>
                          <a:pt x="608670" y="3971457"/>
                          <a:pt x="263755" y="3747716"/>
                          <a:pt x="0" y="3886000"/>
                        </a:cubicBezTo>
                        <a:cubicBezTo>
                          <a:pt x="-74049" y="3759032"/>
                          <a:pt x="29819" y="3494318"/>
                          <a:pt x="0" y="3354913"/>
                        </a:cubicBezTo>
                        <a:cubicBezTo>
                          <a:pt x="-28560" y="3208384"/>
                          <a:pt x="100957" y="2778826"/>
                          <a:pt x="0" y="2629527"/>
                        </a:cubicBezTo>
                        <a:cubicBezTo>
                          <a:pt x="-84664" y="2466311"/>
                          <a:pt x="32627" y="2246821"/>
                          <a:pt x="0" y="2059579"/>
                        </a:cubicBezTo>
                        <a:cubicBezTo>
                          <a:pt x="-26140" y="1878515"/>
                          <a:pt x="49856" y="1734791"/>
                          <a:pt x="0" y="1528493"/>
                        </a:cubicBezTo>
                        <a:cubicBezTo>
                          <a:pt x="-40424" y="1310693"/>
                          <a:pt x="90039" y="1094243"/>
                          <a:pt x="0" y="841966"/>
                        </a:cubicBezTo>
                        <a:cubicBezTo>
                          <a:pt x="-68152" y="583760"/>
                          <a:pt x="31015" y="23993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Communication/Language and Literacy</a:t>
            </a: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Listening, Attention and Understanding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</a:t>
            </a:r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main characters in the story and talk about their feelings.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ask “</a:t>
            </a:r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where” </a:t>
            </a: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questions.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Speaking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and re-tell Farmer Duck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latin typeface="Comic Sans MS" panose="030F0702030302020204" pitchFamily="66" charset="0"/>
              </a:rPr>
              <a:t>Children will know and use vocabulary linked to their theme ‘Nurturing Nature’ including recycling, environment, and wild </a:t>
            </a:r>
            <a:r>
              <a:rPr lang="en-GB" sz="1100" dirty="0" smtClean="0">
                <a:latin typeface="Comic Sans MS" panose="030F0702030302020204" pitchFamily="66" charset="0"/>
              </a:rPr>
              <a:t>plants.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Comprehension</a:t>
            </a:r>
            <a:endParaRPr lang="en-GB" sz="11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read and re-read a selection of books, developing fluency, understanding and enjoyment.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Word Reading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read and correctly form the sounds </a:t>
            </a:r>
            <a:r>
              <a:rPr lang="en-GB" sz="1100" dirty="0" err="1">
                <a:latin typeface="Comic Sans MS" panose="030F0702030302020204" pitchFamily="66" charset="0"/>
              </a:rPr>
              <a:t>ai</a:t>
            </a:r>
            <a:r>
              <a:rPr lang="en-GB" sz="1100" dirty="0">
                <a:latin typeface="Comic Sans MS" panose="030F0702030302020204" pitchFamily="66" charset="0"/>
              </a:rPr>
              <a:t>, </a:t>
            </a:r>
            <a:r>
              <a:rPr lang="en-GB" sz="1100" dirty="0" err="1">
                <a:latin typeface="Comic Sans MS" panose="030F0702030302020204" pitchFamily="66" charset="0"/>
              </a:rPr>
              <a:t>ee</a:t>
            </a:r>
            <a:r>
              <a:rPr lang="en-GB" sz="1100" dirty="0">
                <a:latin typeface="Comic Sans MS" panose="030F0702030302020204" pitchFamily="66" charset="0"/>
              </a:rPr>
              <a:t>, </a:t>
            </a:r>
            <a:r>
              <a:rPr lang="en-GB" sz="1100" dirty="0" err="1">
                <a:latin typeface="Comic Sans MS" panose="030F0702030302020204" pitchFamily="66" charset="0"/>
              </a:rPr>
              <a:t>igh</a:t>
            </a:r>
            <a:r>
              <a:rPr lang="en-GB" sz="1100" dirty="0">
                <a:latin typeface="Comic Sans MS" panose="030F0702030302020204" pitchFamily="66" charset="0"/>
              </a:rPr>
              <a:t>, </a:t>
            </a:r>
            <a:r>
              <a:rPr lang="en-GB" sz="1100" dirty="0" err="1">
                <a:latin typeface="Comic Sans MS" panose="030F0702030302020204" pitchFamily="66" charset="0"/>
              </a:rPr>
              <a:t>ow</a:t>
            </a:r>
            <a:r>
              <a:rPr lang="en-GB" sz="1100" dirty="0">
                <a:latin typeface="Comic Sans MS" panose="030F0702030302020204" pitchFamily="66" charset="0"/>
              </a:rPr>
              <a:t>, </a:t>
            </a:r>
            <a:r>
              <a:rPr lang="en-GB" sz="1100" dirty="0" err="1">
                <a:latin typeface="Comic Sans MS" panose="030F0702030302020204" pitchFamily="66" charset="0"/>
              </a:rPr>
              <a:t>oo</a:t>
            </a:r>
            <a:r>
              <a:rPr lang="en-GB" sz="1100" dirty="0">
                <a:latin typeface="Comic Sans MS" panose="030F0702030302020204" pitchFamily="66" charset="0"/>
              </a:rPr>
              <a:t> (short), </a:t>
            </a:r>
            <a:r>
              <a:rPr lang="en-GB" sz="1100" dirty="0" err="1">
                <a:latin typeface="Comic Sans MS" panose="030F0702030302020204" pitchFamily="66" charset="0"/>
              </a:rPr>
              <a:t>oo</a:t>
            </a:r>
            <a:r>
              <a:rPr lang="en-GB" sz="1100" dirty="0">
                <a:latin typeface="Comic Sans MS" panose="030F0702030302020204" pitchFamily="66" charset="0"/>
              </a:rPr>
              <a:t> (long</a:t>
            </a:r>
            <a:r>
              <a:rPr lang="en-GB" sz="1100" dirty="0" smtClean="0">
                <a:latin typeface="Comic Sans MS" panose="030F0702030302020204" pitchFamily="66" charset="0"/>
              </a:rPr>
              <a:t>)</a:t>
            </a:r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blend known sounds in </a:t>
            </a:r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tricky words </a:t>
            </a:r>
            <a:r>
              <a:rPr lang="en-GB" sz="1100" dirty="0"/>
              <a:t>he, she, me, we, </a:t>
            </a:r>
            <a:r>
              <a:rPr lang="en-GB" sz="1100" dirty="0" smtClean="0"/>
              <a:t>be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correctly form the letters </a:t>
            </a:r>
            <a:r>
              <a:rPr lang="en-GB" sz="1100" dirty="0"/>
              <a:t>b, f. j, v, w</a:t>
            </a:r>
          </a:p>
          <a:p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</a:t>
            </a: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will know how to write </a:t>
            </a:r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short phrase </a:t>
            </a:r>
            <a:endParaRPr lang="en-GB" sz="11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9C6A523-5BE9-4D06-9947-98EF4E15BC3F}"/>
              </a:ext>
            </a:extLst>
          </p:cNvPr>
          <p:cNvSpPr txBox="1"/>
          <p:nvPr/>
        </p:nvSpPr>
        <p:spPr>
          <a:xfrm>
            <a:off x="8764563" y="3218944"/>
            <a:ext cx="3225439" cy="3508653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222945"/>
                      <a:gd name="connsiteY0" fmla="*/ 0 h 3508653"/>
                      <a:gd name="connsiteX1" fmla="*/ 709047 w 3222945"/>
                      <a:gd name="connsiteY1" fmla="*/ 0 h 3508653"/>
                      <a:gd name="connsiteX2" fmla="*/ 1418095 w 3222945"/>
                      <a:gd name="connsiteY2" fmla="*/ 0 h 3508653"/>
                      <a:gd name="connsiteX3" fmla="*/ 2094914 w 3222945"/>
                      <a:gd name="connsiteY3" fmla="*/ 0 h 3508653"/>
                      <a:gd name="connsiteX4" fmla="*/ 3222944 w 3222945"/>
                      <a:gd name="connsiteY4" fmla="*/ 0 h 3508653"/>
                      <a:gd name="connsiteX5" fmla="*/ 3222944 w 3222945"/>
                      <a:gd name="connsiteY5" fmla="*/ 771904 h 3508653"/>
                      <a:gd name="connsiteX6" fmla="*/ 3222944 w 3222945"/>
                      <a:gd name="connsiteY6" fmla="*/ 1719239 h 3508653"/>
                      <a:gd name="connsiteX7" fmla="*/ 3222944 w 3222945"/>
                      <a:gd name="connsiteY7" fmla="*/ 2526230 h 3508653"/>
                      <a:gd name="connsiteX8" fmla="*/ 3222944 w 3222945"/>
                      <a:gd name="connsiteY8" fmla="*/ 3508653 h 3508653"/>
                      <a:gd name="connsiteX9" fmla="*/ 2642815 w 3222945"/>
                      <a:gd name="connsiteY9" fmla="*/ 3508653 h 3508653"/>
                      <a:gd name="connsiteX10" fmla="*/ 1933767 w 3222945"/>
                      <a:gd name="connsiteY10" fmla="*/ 3508653 h 3508653"/>
                      <a:gd name="connsiteX11" fmla="*/ 1385866 w 3222945"/>
                      <a:gd name="connsiteY11" fmla="*/ 3508653 h 3508653"/>
                      <a:gd name="connsiteX12" fmla="*/ 676818 w 3222945"/>
                      <a:gd name="connsiteY12" fmla="*/ 3508653 h 3508653"/>
                      <a:gd name="connsiteX13" fmla="*/ 0 w 3222945"/>
                      <a:gd name="connsiteY13" fmla="*/ 3508653 h 3508653"/>
                      <a:gd name="connsiteX14" fmla="*/ 0 w 3222945"/>
                      <a:gd name="connsiteY14" fmla="*/ 2736748 h 3508653"/>
                      <a:gd name="connsiteX15" fmla="*/ 0 w 3222945"/>
                      <a:gd name="connsiteY15" fmla="*/ 1964844 h 3508653"/>
                      <a:gd name="connsiteX16" fmla="*/ 0 w 3222945"/>
                      <a:gd name="connsiteY16" fmla="*/ 1192942 h 3508653"/>
                      <a:gd name="connsiteX17" fmla="*/ 0 w 3222945"/>
                      <a:gd name="connsiteY17" fmla="*/ 0 h 3508653"/>
                      <a:gd name="connsiteX0" fmla="*/ 0 w 3222945"/>
                      <a:gd name="connsiteY0" fmla="*/ 0 h 3508653"/>
                      <a:gd name="connsiteX1" fmla="*/ 709047 w 3222945"/>
                      <a:gd name="connsiteY1" fmla="*/ 0 h 3508653"/>
                      <a:gd name="connsiteX2" fmla="*/ 1289177 w 3222945"/>
                      <a:gd name="connsiteY2" fmla="*/ 0 h 3508653"/>
                      <a:gd name="connsiteX3" fmla="*/ 1869308 w 3222945"/>
                      <a:gd name="connsiteY3" fmla="*/ 0 h 3508653"/>
                      <a:gd name="connsiteX4" fmla="*/ 2578356 w 3222945"/>
                      <a:gd name="connsiteY4" fmla="*/ 0 h 3508653"/>
                      <a:gd name="connsiteX5" fmla="*/ 3222944 w 3222945"/>
                      <a:gd name="connsiteY5" fmla="*/ 0 h 3508653"/>
                      <a:gd name="connsiteX6" fmla="*/ 3222944 w 3222945"/>
                      <a:gd name="connsiteY6" fmla="*/ 842076 h 3508653"/>
                      <a:gd name="connsiteX7" fmla="*/ 3222944 w 3222945"/>
                      <a:gd name="connsiteY7" fmla="*/ 1684153 h 3508653"/>
                      <a:gd name="connsiteX8" fmla="*/ 3222944 w 3222945"/>
                      <a:gd name="connsiteY8" fmla="*/ 2491143 h 3508653"/>
                      <a:gd name="connsiteX9" fmla="*/ 3222944 w 3222945"/>
                      <a:gd name="connsiteY9" fmla="*/ 3508653 h 3508653"/>
                      <a:gd name="connsiteX10" fmla="*/ 2578356 w 3222945"/>
                      <a:gd name="connsiteY10" fmla="*/ 3508653 h 3508653"/>
                      <a:gd name="connsiteX11" fmla="*/ 1901537 w 3222945"/>
                      <a:gd name="connsiteY11" fmla="*/ 3508653 h 3508653"/>
                      <a:gd name="connsiteX12" fmla="*/ 1192489 w 3222945"/>
                      <a:gd name="connsiteY12" fmla="*/ 3508653 h 3508653"/>
                      <a:gd name="connsiteX13" fmla="*/ 0 w 3222945"/>
                      <a:gd name="connsiteY13" fmla="*/ 3508653 h 3508653"/>
                      <a:gd name="connsiteX14" fmla="*/ 0 w 3222945"/>
                      <a:gd name="connsiteY14" fmla="*/ 2561316 h 3508653"/>
                      <a:gd name="connsiteX15" fmla="*/ 0 w 3222945"/>
                      <a:gd name="connsiteY15" fmla="*/ 1789413 h 3508653"/>
                      <a:gd name="connsiteX16" fmla="*/ 0 w 3222945"/>
                      <a:gd name="connsiteY16" fmla="*/ 842076 h 3508653"/>
                      <a:gd name="connsiteX17" fmla="*/ 0 w 3222945"/>
                      <a:gd name="connsiteY17" fmla="*/ 0 h 3508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222945" h="3508653" fill="none" extrusionOk="0">
                        <a:moveTo>
                          <a:pt x="0" y="0"/>
                        </a:moveTo>
                        <a:cubicBezTo>
                          <a:pt x="317248" y="-38831"/>
                          <a:pt x="393973" y="78860"/>
                          <a:pt x="709047" y="0"/>
                        </a:cubicBezTo>
                        <a:cubicBezTo>
                          <a:pt x="1028512" y="-89300"/>
                          <a:pt x="1139377" y="23476"/>
                          <a:pt x="1418095" y="0"/>
                        </a:cubicBezTo>
                        <a:cubicBezTo>
                          <a:pt x="1734912" y="-40375"/>
                          <a:pt x="1945341" y="63424"/>
                          <a:pt x="2094914" y="0"/>
                        </a:cubicBezTo>
                        <a:cubicBezTo>
                          <a:pt x="2276224" y="-48427"/>
                          <a:pt x="2880030" y="31619"/>
                          <a:pt x="3222944" y="0"/>
                        </a:cubicBezTo>
                        <a:cubicBezTo>
                          <a:pt x="3332574" y="195632"/>
                          <a:pt x="3248371" y="563696"/>
                          <a:pt x="3222944" y="771904"/>
                        </a:cubicBezTo>
                        <a:cubicBezTo>
                          <a:pt x="3279704" y="951212"/>
                          <a:pt x="3169337" y="1328865"/>
                          <a:pt x="3222944" y="1719239"/>
                        </a:cubicBezTo>
                        <a:cubicBezTo>
                          <a:pt x="3243454" y="2120609"/>
                          <a:pt x="3220720" y="2205446"/>
                          <a:pt x="3222944" y="2526230"/>
                        </a:cubicBezTo>
                        <a:cubicBezTo>
                          <a:pt x="3214024" y="2854893"/>
                          <a:pt x="3227692" y="3321508"/>
                          <a:pt x="3222944" y="3508653"/>
                        </a:cubicBezTo>
                        <a:cubicBezTo>
                          <a:pt x="2958464" y="3537555"/>
                          <a:pt x="2906109" y="3512570"/>
                          <a:pt x="2642815" y="3508653"/>
                        </a:cubicBezTo>
                        <a:cubicBezTo>
                          <a:pt x="2397982" y="3514882"/>
                          <a:pt x="2094600" y="3466566"/>
                          <a:pt x="1933767" y="3508653"/>
                        </a:cubicBezTo>
                        <a:cubicBezTo>
                          <a:pt x="1785188" y="3549678"/>
                          <a:pt x="1627218" y="3461382"/>
                          <a:pt x="1385866" y="3508653"/>
                        </a:cubicBezTo>
                        <a:cubicBezTo>
                          <a:pt x="1133063" y="3581286"/>
                          <a:pt x="828022" y="3433967"/>
                          <a:pt x="676818" y="3508653"/>
                        </a:cubicBezTo>
                        <a:cubicBezTo>
                          <a:pt x="511961" y="3569921"/>
                          <a:pt x="228003" y="3433392"/>
                          <a:pt x="0" y="3508653"/>
                        </a:cubicBezTo>
                        <a:cubicBezTo>
                          <a:pt x="-11761" y="3333144"/>
                          <a:pt x="76681" y="3124009"/>
                          <a:pt x="0" y="2736748"/>
                        </a:cubicBezTo>
                        <a:cubicBezTo>
                          <a:pt x="-37523" y="2375474"/>
                          <a:pt x="68502" y="2158039"/>
                          <a:pt x="0" y="1964844"/>
                        </a:cubicBezTo>
                        <a:cubicBezTo>
                          <a:pt x="-58949" y="1779551"/>
                          <a:pt x="40595" y="1555764"/>
                          <a:pt x="0" y="1192942"/>
                        </a:cubicBezTo>
                        <a:cubicBezTo>
                          <a:pt x="-74183" y="920113"/>
                          <a:pt x="93659" y="418575"/>
                          <a:pt x="0" y="0"/>
                        </a:cubicBezTo>
                        <a:close/>
                      </a:path>
                      <a:path w="3222945" h="3508653" stroke="0" extrusionOk="0">
                        <a:moveTo>
                          <a:pt x="0" y="0"/>
                        </a:moveTo>
                        <a:cubicBezTo>
                          <a:pt x="193866" y="-144530"/>
                          <a:pt x="532404" y="75286"/>
                          <a:pt x="709047" y="0"/>
                        </a:cubicBezTo>
                        <a:cubicBezTo>
                          <a:pt x="853566" y="-60936"/>
                          <a:pt x="1104271" y="78824"/>
                          <a:pt x="1289177" y="0"/>
                        </a:cubicBezTo>
                        <a:cubicBezTo>
                          <a:pt x="1504146" y="-68060"/>
                          <a:pt x="1730372" y="20857"/>
                          <a:pt x="1869308" y="0"/>
                        </a:cubicBezTo>
                        <a:cubicBezTo>
                          <a:pt x="2046773" y="-54989"/>
                          <a:pt x="2190297" y="42759"/>
                          <a:pt x="2578356" y="0"/>
                        </a:cubicBezTo>
                        <a:cubicBezTo>
                          <a:pt x="2928784" y="-63788"/>
                          <a:pt x="3101776" y="15276"/>
                          <a:pt x="3222944" y="0"/>
                        </a:cubicBezTo>
                        <a:cubicBezTo>
                          <a:pt x="3283063" y="263382"/>
                          <a:pt x="3165968" y="723478"/>
                          <a:pt x="3222944" y="842076"/>
                        </a:cubicBezTo>
                        <a:cubicBezTo>
                          <a:pt x="3305940" y="1011985"/>
                          <a:pt x="3242564" y="1413222"/>
                          <a:pt x="3222944" y="1684153"/>
                        </a:cubicBezTo>
                        <a:cubicBezTo>
                          <a:pt x="3225172" y="1958173"/>
                          <a:pt x="3156810" y="2169625"/>
                          <a:pt x="3222944" y="2491143"/>
                        </a:cubicBezTo>
                        <a:cubicBezTo>
                          <a:pt x="3322225" y="2838949"/>
                          <a:pt x="3158115" y="3026273"/>
                          <a:pt x="3222944" y="3508653"/>
                        </a:cubicBezTo>
                        <a:cubicBezTo>
                          <a:pt x="2986151" y="3558592"/>
                          <a:pt x="2800719" y="3433076"/>
                          <a:pt x="2578356" y="3508653"/>
                        </a:cubicBezTo>
                        <a:cubicBezTo>
                          <a:pt x="2365073" y="3544156"/>
                          <a:pt x="2210088" y="3525463"/>
                          <a:pt x="1901537" y="3508653"/>
                        </a:cubicBezTo>
                        <a:cubicBezTo>
                          <a:pt x="1604455" y="3541409"/>
                          <a:pt x="1375537" y="3450227"/>
                          <a:pt x="1192489" y="3508653"/>
                        </a:cubicBezTo>
                        <a:cubicBezTo>
                          <a:pt x="920747" y="3556635"/>
                          <a:pt x="561757" y="3397119"/>
                          <a:pt x="0" y="3508653"/>
                        </a:cubicBezTo>
                        <a:cubicBezTo>
                          <a:pt x="-2071" y="3274318"/>
                          <a:pt x="41279" y="2769269"/>
                          <a:pt x="0" y="2561316"/>
                        </a:cubicBezTo>
                        <a:cubicBezTo>
                          <a:pt x="42255" y="2286952"/>
                          <a:pt x="53821" y="2086430"/>
                          <a:pt x="0" y="1789413"/>
                        </a:cubicBezTo>
                        <a:cubicBezTo>
                          <a:pt x="-48604" y="1467725"/>
                          <a:pt x="-3616" y="1248492"/>
                          <a:pt x="0" y="842076"/>
                        </a:cubicBezTo>
                        <a:cubicBezTo>
                          <a:pt x="17121" y="426230"/>
                          <a:pt x="27964" y="344727"/>
                          <a:pt x="0" y="0"/>
                        </a:cubicBezTo>
                        <a:close/>
                      </a:path>
                      <a:path w="3222945" h="3508653" fill="none" stroke="0" extrusionOk="0">
                        <a:moveTo>
                          <a:pt x="0" y="0"/>
                        </a:moveTo>
                        <a:cubicBezTo>
                          <a:pt x="368441" y="-56661"/>
                          <a:pt x="423007" y="123798"/>
                          <a:pt x="709047" y="0"/>
                        </a:cubicBezTo>
                        <a:cubicBezTo>
                          <a:pt x="1021693" y="-134037"/>
                          <a:pt x="1136526" y="46323"/>
                          <a:pt x="1418095" y="0"/>
                        </a:cubicBezTo>
                        <a:cubicBezTo>
                          <a:pt x="1676557" y="-40191"/>
                          <a:pt x="1934314" y="41327"/>
                          <a:pt x="2094914" y="0"/>
                        </a:cubicBezTo>
                        <a:cubicBezTo>
                          <a:pt x="2221551" y="-60459"/>
                          <a:pt x="2879389" y="71806"/>
                          <a:pt x="3222944" y="0"/>
                        </a:cubicBezTo>
                        <a:cubicBezTo>
                          <a:pt x="3283553" y="225380"/>
                          <a:pt x="3188307" y="506207"/>
                          <a:pt x="3222944" y="771904"/>
                        </a:cubicBezTo>
                        <a:cubicBezTo>
                          <a:pt x="3261470" y="1035357"/>
                          <a:pt x="3147763" y="1320925"/>
                          <a:pt x="3222944" y="1719239"/>
                        </a:cubicBezTo>
                        <a:cubicBezTo>
                          <a:pt x="3235429" y="2155659"/>
                          <a:pt x="3222382" y="2201285"/>
                          <a:pt x="3222944" y="2526230"/>
                        </a:cubicBezTo>
                        <a:cubicBezTo>
                          <a:pt x="3211945" y="2862149"/>
                          <a:pt x="3177791" y="3264766"/>
                          <a:pt x="3222944" y="3508653"/>
                        </a:cubicBezTo>
                        <a:cubicBezTo>
                          <a:pt x="2936668" y="3539780"/>
                          <a:pt x="2892355" y="3507100"/>
                          <a:pt x="2642815" y="3508653"/>
                        </a:cubicBezTo>
                        <a:cubicBezTo>
                          <a:pt x="2350579" y="3505041"/>
                          <a:pt x="2053676" y="3421282"/>
                          <a:pt x="1933767" y="3508653"/>
                        </a:cubicBezTo>
                        <a:cubicBezTo>
                          <a:pt x="1764243" y="3595767"/>
                          <a:pt x="1651420" y="3437598"/>
                          <a:pt x="1385866" y="3508653"/>
                        </a:cubicBezTo>
                        <a:cubicBezTo>
                          <a:pt x="1146983" y="3575319"/>
                          <a:pt x="831781" y="3447294"/>
                          <a:pt x="676818" y="3508653"/>
                        </a:cubicBezTo>
                        <a:cubicBezTo>
                          <a:pt x="523753" y="3512532"/>
                          <a:pt x="163892" y="3444877"/>
                          <a:pt x="0" y="3508653"/>
                        </a:cubicBezTo>
                        <a:cubicBezTo>
                          <a:pt x="-42439" y="3324397"/>
                          <a:pt x="28933" y="3113372"/>
                          <a:pt x="0" y="2736748"/>
                        </a:cubicBezTo>
                        <a:cubicBezTo>
                          <a:pt x="-45332" y="2336343"/>
                          <a:pt x="27327" y="2190992"/>
                          <a:pt x="0" y="1964844"/>
                        </a:cubicBezTo>
                        <a:cubicBezTo>
                          <a:pt x="-52530" y="1792061"/>
                          <a:pt x="73147" y="1498682"/>
                          <a:pt x="0" y="1192942"/>
                        </a:cubicBezTo>
                        <a:cubicBezTo>
                          <a:pt x="-19963" y="905715"/>
                          <a:pt x="98416" y="32442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Understanding the </a:t>
            </a:r>
            <a:r>
              <a:rPr lang="en-GB" b="1" dirty="0" smtClean="0">
                <a:latin typeface="Comic Sans MS" panose="030F0702030302020204" pitchFamily="66" charset="0"/>
              </a:rPr>
              <a:t>World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that the past is anything before the current day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that the present is now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that we can only grow certain fruits/veg in the U.K.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identify typical weather in Spring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the name of the 4 seasons and the weather associated with them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the life cycle of a sunflower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ho</a:t>
            </a:r>
            <a:r>
              <a:rPr lang="en-GB" sz="1200" dirty="0" smtClean="0">
                <a:latin typeface="Comic Sans MS" panose="030F0702030302020204" pitchFamily="66" charset="0"/>
              </a:rPr>
              <a:t>w to care for a plant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the Easter story</a:t>
            </a:r>
          </a:p>
          <a:p>
            <a:r>
              <a:rPr lang="en-GB" sz="1200" dirty="0" smtClean="0">
                <a:latin typeface="Comic Sans MS" panose="030F0702030302020204" pitchFamily="66" charset="0"/>
              </a:rPr>
              <a:t>Children will know how to use laptop to make digital art using programmes like “Paint”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FA56571-F201-4E22-AD7A-6458C5081D33}"/>
              </a:ext>
            </a:extLst>
          </p:cNvPr>
          <p:cNvSpPr txBox="1"/>
          <p:nvPr/>
        </p:nvSpPr>
        <p:spPr>
          <a:xfrm>
            <a:off x="2820415" y="4663027"/>
            <a:ext cx="3076080" cy="2146742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413937"/>
                      <a:gd name="connsiteY0" fmla="*/ 0 h 2215991"/>
                      <a:gd name="connsiteX1" fmla="*/ 887623 w 3413937"/>
                      <a:gd name="connsiteY1" fmla="*/ 0 h 2215991"/>
                      <a:gd name="connsiteX2" fmla="*/ 1638689 w 3413937"/>
                      <a:gd name="connsiteY2" fmla="*/ 0 h 2215991"/>
                      <a:gd name="connsiteX3" fmla="*/ 2560452 w 3413937"/>
                      <a:gd name="connsiteY3" fmla="*/ 0 h 2215991"/>
                      <a:gd name="connsiteX4" fmla="*/ 3413937 w 3413937"/>
                      <a:gd name="connsiteY4" fmla="*/ 0 h 2215991"/>
                      <a:gd name="connsiteX5" fmla="*/ 3413937 w 3413937"/>
                      <a:gd name="connsiteY5" fmla="*/ 576157 h 2215991"/>
                      <a:gd name="connsiteX6" fmla="*/ 3413937 w 3413937"/>
                      <a:gd name="connsiteY6" fmla="*/ 1174475 h 2215991"/>
                      <a:gd name="connsiteX7" fmla="*/ 3413937 w 3413937"/>
                      <a:gd name="connsiteY7" fmla="*/ 2215991 h 2215991"/>
                      <a:gd name="connsiteX8" fmla="*/ 2628731 w 3413937"/>
                      <a:gd name="connsiteY8" fmla="*/ 2215991 h 2215991"/>
                      <a:gd name="connsiteX9" fmla="*/ 1741107 w 3413937"/>
                      <a:gd name="connsiteY9" fmla="*/ 2215991 h 2215991"/>
                      <a:gd name="connsiteX10" fmla="*/ 853484 w 3413937"/>
                      <a:gd name="connsiteY10" fmla="*/ 2215991 h 2215991"/>
                      <a:gd name="connsiteX11" fmla="*/ 0 w 3413937"/>
                      <a:gd name="connsiteY11" fmla="*/ 2215991 h 2215991"/>
                      <a:gd name="connsiteX12" fmla="*/ 0 w 3413937"/>
                      <a:gd name="connsiteY12" fmla="*/ 1728472 h 2215991"/>
                      <a:gd name="connsiteX13" fmla="*/ 0 w 3413937"/>
                      <a:gd name="connsiteY13" fmla="*/ 1240954 h 2215991"/>
                      <a:gd name="connsiteX14" fmla="*/ 0 w 3413937"/>
                      <a:gd name="connsiteY14" fmla="*/ 731276 h 2215991"/>
                      <a:gd name="connsiteX15" fmla="*/ 0 w 3413937"/>
                      <a:gd name="connsiteY15" fmla="*/ 0 h 2215991"/>
                      <a:gd name="connsiteX0" fmla="*/ 0 w 3413937"/>
                      <a:gd name="connsiteY0" fmla="*/ 0 h 2215991"/>
                      <a:gd name="connsiteX1" fmla="*/ 921762 w 3413937"/>
                      <a:gd name="connsiteY1" fmla="*/ 0 h 2215991"/>
                      <a:gd name="connsiteX2" fmla="*/ 1706968 w 3413937"/>
                      <a:gd name="connsiteY2" fmla="*/ 0 h 2215991"/>
                      <a:gd name="connsiteX3" fmla="*/ 2492174 w 3413937"/>
                      <a:gd name="connsiteY3" fmla="*/ 0 h 2215991"/>
                      <a:gd name="connsiteX4" fmla="*/ 3413937 w 3413937"/>
                      <a:gd name="connsiteY4" fmla="*/ 0 h 2215991"/>
                      <a:gd name="connsiteX5" fmla="*/ 3413937 w 3413937"/>
                      <a:gd name="connsiteY5" fmla="*/ 553998 h 2215991"/>
                      <a:gd name="connsiteX6" fmla="*/ 3413937 w 3413937"/>
                      <a:gd name="connsiteY6" fmla="*/ 1063675 h 2215991"/>
                      <a:gd name="connsiteX7" fmla="*/ 3413937 w 3413937"/>
                      <a:gd name="connsiteY7" fmla="*/ 1595513 h 2215991"/>
                      <a:gd name="connsiteX8" fmla="*/ 3413937 w 3413937"/>
                      <a:gd name="connsiteY8" fmla="*/ 2215991 h 2215991"/>
                      <a:gd name="connsiteX9" fmla="*/ 2560452 w 3413937"/>
                      <a:gd name="connsiteY9" fmla="*/ 2215991 h 2215991"/>
                      <a:gd name="connsiteX10" fmla="*/ 1741107 w 3413937"/>
                      <a:gd name="connsiteY10" fmla="*/ 2215991 h 2215991"/>
                      <a:gd name="connsiteX11" fmla="*/ 853484 w 3413937"/>
                      <a:gd name="connsiteY11" fmla="*/ 2215991 h 2215991"/>
                      <a:gd name="connsiteX12" fmla="*/ 0 w 3413937"/>
                      <a:gd name="connsiteY12" fmla="*/ 2215991 h 2215991"/>
                      <a:gd name="connsiteX13" fmla="*/ 0 w 3413937"/>
                      <a:gd name="connsiteY13" fmla="*/ 1639833 h 2215991"/>
                      <a:gd name="connsiteX14" fmla="*/ 0 w 3413937"/>
                      <a:gd name="connsiteY14" fmla="*/ 1130155 h 2215991"/>
                      <a:gd name="connsiteX15" fmla="*/ 0 w 3413937"/>
                      <a:gd name="connsiteY15" fmla="*/ 642637 h 2215991"/>
                      <a:gd name="connsiteX16" fmla="*/ 0 w 3413937"/>
                      <a:gd name="connsiteY16" fmla="*/ 0 h 22159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413937" h="2215991" fill="none" extrusionOk="0">
                        <a:moveTo>
                          <a:pt x="0" y="0"/>
                        </a:moveTo>
                        <a:cubicBezTo>
                          <a:pt x="303276" y="9277"/>
                          <a:pt x="541087" y="39789"/>
                          <a:pt x="887623" y="0"/>
                        </a:cubicBezTo>
                        <a:cubicBezTo>
                          <a:pt x="1281155" y="-55417"/>
                          <a:pt x="1374286" y="6212"/>
                          <a:pt x="1638689" y="0"/>
                        </a:cubicBezTo>
                        <a:cubicBezTo>
                          <a:pt x="1900478" y="-23357"/>
                          <a:pt x="2206159" y="31986"/>
                          <a:pt x="2560452" y="0"/>
                        </a:cubicBezTo>
                        <a:cubicBezTo>
                          <a:pt x="2912891" y="-43266"/>
                          <a:pt x="3129720" y="8569"/>
                          <a:pt x="3413937" y="0"/>
                        </a:cubicBezTo>
                        <a:cubicBezTo>
                          <a:pt x="3511902" y="257454"/>
                          <a:pt x="3316487" y="495832"/>
                          <a:pt x="3413937" y="576157"/>
                        </a:cubicBezTo>
                        <a:cubicBezTo>
                          <a:pt x="3537496" y="682353"/>
                          <a:pt x="3295986" y="931006"/>
                          <a:pt x="3413937" y="1174475"/>
                        </a:cubicBezTo>
                        <a:cubicBezTo>
                          <a:pt x="3611117" y="1378302"/>
                          <a:pt x="3345081" y="1868336"/>
                          <a:pt x="3413937" y="2215991"/>
                        </a:cubicBezTo>
                        <a:cubicBezTo>
                          <a:pt x="3287531" y="2154003"/>
                          <a:pt x="2902704" y="2199863"/>
                          <a:pt x="2628731" y="2215991"/>
                        </a:cubicBezTo>
                        <a:cubicBezTo>
                          <a:pt x="2364118" y="2185316"/>
                          <a:pt x="2017262" y="2095561"/>
                          <a:pt x="1741107" y="2215991"/>
                        </a:cubicBezTo>
                        <a:cubicBezTo>
                          <a:pt x="1418988" y="2298690"/>
                          <a:pt x="1304319" y="2176691"/>
                          <a:pt x="853484" y="2215991"/>
                        </a:cubicBezTo>
                        <a:cubicBezTo>
                          <a:pt x="443475" y="2276107"/>
                          <a:pt x="320871" y="2201014"/>
                          <a:pt x="0" y="2215991"/>
                        </a:cubicBezTo>
                        <a:cubicBezTo>
                          <a:pt x="-54727" y="2035579"/>
                          <a:pt x="87041" y="1899506"/>
                          <a:pt x="0" y="1728472"/>
                        </a:cubicBezTo>
                        <a:cubicBezTo>
                          <a:pt x="-66412" y="1540439"/>
                          <a:pt x="34098" y="1373958"/>
                          <a:pt x="0" y="1240954"/>
                        </a:cubicBezTo>
                        <a:cubicBezTo>
                          <a:pt x="-5234" y="1151682"/>
                          <a:pt x="46038" y="944455"/>
                          <a:pt x="0" y="731276"/>
                        </a:cubicBezTo>
                        <a:cubicBezTo>
                          <a:pt x="-122056" y="441714"/>
                          <a:pt x="126947" y="231591"/>
                          <a:pt x="0" y="0"/>
                        </a:cubicBezTo>
                        <a:close/>
                      </a:path>
                      <a:path w="3413937" h="2215991" stroke="0" extrusionOk="0">
                        <a:moveTo>
                          <a:pt x="0" y="0"/>
                        </a:moveTo>
                        <a:cubicBezTo>
                          <a:pt x="457302" y="3892"/>
                          <a:pt x="764763" y="66904"/>
                          <a:pt x="921762" y="0"/>
                        </a:cubicBezTo>
                        <a:cubicBezTo>
                          <a:pt x="1131541" y="-22451"/>
                          <a:pt x="1508963" y="40718"/>
                          <a:pt x="1706968" y="0"/>
                        </a:cubicBezTo>
                        <a:cubicBezTo>
                          <a:pt x="1880860" y="-38782"/>
                          <a:pt x="2311904" y="47276"/>
                          <a:pt x="2492174" y="0"/>
                        </a:cubicBezTo>
                        <a:cubicBezTo>
                          <a:pt x="2652990" y="-6822"/>
                          <a:pt x="3032987" y="103053"/>
                          <a:pt x="3413937" y="0"/>
                        </a:cubicBezTo>
                        <a:cubicBezTo>
                          <a:pt x="3421310" y="241854"/>
                          <a:pt x="3337448" y="410524"/>
                          <a:pt x="3413937" y="553998"/>
                        </a:cubicBezTo>
                        <a:cubicBezTo>
                          <a:pt x="3431107" y="715554"/>
                          <a:pt x="3377347" y="936765"/>
                          <a:pt x="3413937" y="1063675"/>
                        </a:cubicBezTo>
                        <a:cubicBezTo>
                          <a:pt x="3450429" y="1191467"/>
                          <a:pt x="3399283" y="1405942"/>
                          <a:pt x="3413937" y="1595513"/>
                        </a:cubicBezTo>
                        <a:cubicBezTo>
                          <a:pt x="3441820" y="1744541"/>
                          <a:pt x="3306807" y="2047429"/>
                          <a:pt x="3413937" y="2215991"/>
                        </a:cubicBezTo>
                        <a:cubicBezTo>
                          <a:pt x="3149384" y="2217622"/>
                          <a:pt x="2829790" y="2124163"/>
                          <a:pt x="2560452" y="2215991"/>
                        </a:cubicBezTo>
                        <a:cubicBezTo>
                          <a:pt x="2401816" y="2277007"/>
                          <a:pt x="1922627" y="2193797"/>
                          <a:pt x="1741107" y="2215991"/>
                        </a:cubicBezTo>
                        <a:cubicBezTo>
                          <a:pt x="1611304" y="2262528"/>
                          <a:pt x="1345370" y="2213156"/>
                          <a:pt x="853484" y="2215991"/>
                        </a:cubicBezTo>
                        <a:cubicBezTo>
                          <a:pt x="419038" y="2222046"/>
                          <a:pt x="302407" y="2155116"/>
                          <a:pt x="0" y="2215991"/>
                        </a:cubicBezTo>
                        <a:cubicBezTo>
                          <a:pt x="-57977" y="1999870"/>
                          <a:pt x="12073" y="1851236"/>
                          <a:pt x="0" y="1639833"/>
                        </a:cubicBezTo>
                        <a:cubicBezTo>
                          <a:pt x="-2547" y="1420096"/>
                          <a:pt x="81695" y="1264812"/>
                          <a:pt x="0" y="1130155"/>
                        </a:cubicBezTo>
                        <a:cubicBezTo>
                          <a:pt x="-79966" y="933727"/>
                          <a:pt x="54480" y="841473"/>
                          <a:pt x="0" y="642637"/>
                        </a:cubicBezTo>
                        <a:cubicBezTo>
                          <a:pt x="-46488" y="461790"/>
                          <a:pt x="14011" y="165311"/>
                          <a:pt x="0" y="0"/>
                        </a:cubicBezTo>
                        <a:close/>
                      </a:path>
                      <a:path w="3413937" h="2215991" fill="none" stroke="0" extrusionOk="0">
                        <a:moveTo>
                          <a:pt x="0" y="0"/>
                        </a:moveTo>
                        <a:cubicBezTo>
                          <a:pt x="323379" y="-42101"/>
                          <a:pt x="542276" y="93944"/>
                          <a:pt x="887623" y="0"/>
                        </a:cubicBezTo>
                        <a:cubicBezTo>
                          <a:pt x="1284123" y="-69575"/>
                          <a:pt x="1374841" y="41774"/>
                          <a:pt x="1638689" y="0"/>
                        </a:cubicBezTo>
                        <a:cubicBezTo>
                          <a:pt x="1883106" y="-31328"/>
                          <a:pt x="2204805" y="86357"/>
                          <a:pt x="2560452" y="0"/>
                        </a:cubicBezTo>
                        <a:cubicBezTo>
                          <a:pt x="2885343" y="-80845"/>
                          <a:pt x="3062533" y="49575"/>
                          <a:pt x="3413937" y="0"/>
                        </a:cubicBezTo>
                        <a:cubicBezTo>
                          <a:pt x="3509653" y="269726"/>
                          <a:pt x="3283876" y="423521"/>
                          <a:pt x="3413937" y="576157"/>
                        </a:cubicBezTo>
                        <a:cubicBezTo>
                          <a:pt x="3582119" y="740891"/>
                          <a:pt x="3273833" y="940079"/>
                          <a:pt x="3413937" y="1174475"/>
                        </a:cubicBezTo>
                        <a:cubicBezTo>
                          <a:pt x="3521417" y="1446422"/>
                          <a:pt x="3278778" y="1778427"/>
                          <a:pt x="3413937" y="2215991"/>
                        </a:cubicBezTo>
                        <a:cubicBezTo>
                          <a:pt x="3222113" y="2276446"/>
                          <a:pt x="2874649" y="2160725"/>
                          <a:pt x="2628731" y="2215991"/>
                        </a:cubicBezTo>
                        <a:cubicBezTo>
                          <a:pt x="2318173" y="2240841"/>
                          <a:pt x="2018014" y="2177638"/>
                          <a:pt x="1741107" y="2215991"/>
                        </a:cubicBezTo>
                        <a:cubicBezTo>
                          <a:pt x="1442402" y="2251384"/>
                          <a:pt x="1273032" y="2142547"/>
                          <a:pt x="853484" y="2215991"/>
                        </a:cubicBezTo>
                        <a:cubicBezTo>
                          <a:pt x="411923" y="2324007"/>
                          <a:pt x="337963" y="2179181"/>
                          <a:pt x="0" y="2215991"/>
                        </a:cubicBezTo>
                        <a:cubicBezTo>
                          <a:pt x="-11407" y="2026252"/>
                          <a:pt x="89769" y="1931249"/>
                          <a:pt x="0" y="1728472"/>
                        </a:cubicBezTo>
                        <a:cubicBezTo>
                          <a:pt x="-85023" y="1540009"/>
                          <a:pt x="33716" y="1367219"/>
                          <a:pt x="0" y="1240954"/>
                        </a:cubicBezTo>
                        <a:cubicBezTo>
                          <a:pt x="-45787" y="1146221"/>
                          <a:pt x="38739" y="957732"/>
                          <a:pt x="0" y="731276"/>
                        </a:cubicBezTo>
                        <a:cubicBezTo>
                          <a:pt x="-78303" y="474722"/>
                          <a:pt x="91737" y="24467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Expressive Arts &amp; Design</a:t>
            </a:r>
          </a:p>
          <a:p>
            <a:r>
              <a:rPr lang="en-GB" sz="105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the nursery rhymes/songs:</a:t>
            </a:r>
          </a:p>
          <a:p>
            <a:r>
              <a:rPr lang="en-GB" sz="105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went to the animal fair</a:t>
            </a:r>
          </a:p>
          <a:p>
            <a:r>
              <a:rPr lang="en-GB" sz="105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animals went in two by two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5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</a:t>
            </a:r>
            <a:r>
              <a:rPr lang="en-GB" sz="105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 with different ways of playing instruments</a:t>
            </a:r>
          </a:p>
          <a:p>
            <a:r>
              <a:rPr lang="en-GB" sz="105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join in with choreographed dance</a:t>
            </a:r>
          </a:p>
          <a:p>
            <a:r>
              <a:rPr lang="en-GB" sz="105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use and mix watercolour paints</a:t>
            </a:r>
            <a:endParaRPr lang="en-GB" sz="105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</a:t>
            </a:r>
            <a:r>
              <a:rPr lang="en-GB" sz="105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use different techniques to </a:t>
            </a:r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make </a:t>
            </a:r>
            <a:r>
              <a:rPr lang="en-GB" sz="105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3d collages</a:t>
            </a:r>
          </a:p>
          <a:p>
            <a:r>
              <a:rPr lang="en-GB" sz="105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make a slot join</a:t>
            </a:r>
            <a:endParaRPr lang="en-GB" sz="105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E9020AF-0370-4827-A981-3D68B80CA9A2}"/>
              </a:ext>
            </a:extLst>
          </p:cNvPr>
          <p:cNvSpPr txBox="1"/>
          <p:nvPr/>
        </p:nvSpPr>
        <p:spPr>
          <a:xfrm>
            <a:off x="5935550" y="4296162"/>
            <a:ext cx="2789915" cy="2431435"/>
          </a:xfrm>
          <a:custGeom>
            <a:avLst/>
            <a:gdLst>
              <a:gd name="connsiteX0" fmla="*/ 0 w 1432499"/>
              <a:gd name="connsiteY0" fmla="*/ 0 h 2893100"/>
              <a:gd name="connsiteX1" fmla="*/ 491825 w 1432499"/>
              <a:gd name="connsiteY1" fmla="*/ 0 h 2893100"/>
              <a:gd name="connsiteX2" fmla="*/ 926349 w 1432499"/>
              <a:gd name="connsiteY2" fmla="*/ 0 h 2893100"/>
              <a:gd name="connsiteX3" fmla="*/ 1432499 w 1432499"/>
              <a:gd name="connsiteY3" fmla="*/ 0 h 2893100"/>
              <a:gd name="connsiteX4" fmla="*/ 1432499 w 1432499"/>
              <a:gd name="connsiteY4" fmla="*/ 607551 h 2893100"/>
              <a:gd name="connsiteX5" fmla="*/ 1432499 w 1432499"/>
              <a:gd name="connsiteY5" fmla="*/ 1128309 h 2893100"/>
              <a:gd name="connsiteX6" fmla="*/ 1432499 w 1432499"/>
              <a:gd name="connsiteY6" fmla="*/ 1764791 h 2893100"/>
              <a:gd name="connsiteX7" fmla="*/ 1432499 w 1432499"/>
              <a:gd name="connsiteY7" fmla="*/ 2401273 h 2893100"/>
              <a:gd name="connsiteX8" fmla="*/ 1432499 w 1432499"/>
              <a:gd name="connsiteY8" fmla="*/ 2893100 h 2893100"/>
              <a:gd name="connsiteX9" fmla="*/ 997974 w 1432499"/>
              <a:gd name="connsiteY9" fmla="*/ 2893100 h 2893100"/>
              <a:gd name="connsiteX10" fmla="*/ 506150 w 1432499"/>
              <a:gd name="connsiteY10" fmla="*/ 2893100 h 2893100"/>
              <a:gd name="connsiteX11" fmla="*/ 0 w 1432499"/>
              <a:gd name="connsiteY11" fmla="*/ 2893100 h 2893100"/>
              <a:gd name="connsiteX12" fmla="*/ 0 w 1432499"/>
              <a:gd name="connsiteY12" fmla="*/ 2401273 h 2893100"/>
              <a:gd name="connsiteX13" fmla="*/ 0 w 1432499"/>
              <a:gd name="connsiteY13" fmla="*/ 1909446 h 2893100"/>
              <a:gd name="connsiteX14" fmla="*/ 0 w 1432499"/>
              <a:gd name="connsiteY14" fmla="*/ 1388688 h 2893100"/>
              <a:gd name="connsiteX15" fmla="*/ 0 w 1432499"/>
              <a:gd name="connsiteY15" fmla="*/ 867930 h 2893100"/>
              <a:gd name="connsiteX16" fmla="*/ 0 w 1432499"/>
              <a:gd name="connsiteY16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32499" h="2893100" fill="none" extrusionOk="0">
                <a:moveTo>
                  <a:pt x="0" y="0"/>
                </a:moveTo>
                <a:cubicBezTo>
                  <a:pt x="111947" y="-9588"/>
                  <a:pt x="348849" y="35579"/>
                  <a:pt x="491825" y="0"/>
                </a:cubicBezTo>
                <a:cubicBezTo>
                  <a:pt x="634802" y="-35579"/>
                  <a:pt x="828446" y="32682"/>
                  <a:pt x="926349" y="0"/>
                </a:cubicBezTo>
                <a:cubicBezTo>
                  <a:pt x="1024252" y="-32682"/>
                  <a:pt x="1323905" y="4868"/>
                  <a:pt x="1432499" y="0"/>
                </a:cubicBezTo>
                <a:cubicBezTo>
                  <a:pt x="1443805" y="223432"/>
                  <a:pt x="1430011" y="325749"/>
                  <a:pt x="1432499" y="607551"/>
                </a:cubicBezTo>
                <a:cubicBezTo>
                  <a:pt x="1434987" y="889353"/>
                  <a:pt x="1398513" y="925956"/>
                  <a:pt x="1432499" y="1128309"/>
                </a:cubicBezTo>
                <a:cubicBezTo>
                  <a:pt x="1466485" y="1330662"/>
                  <a:pt x="1369446" y="1619711"/>
                  <a:pt x="1432499" y="1764791"/>
                </a:cubicBezTo>
                <a:cubicBezTo>
                  <a:pt x="1495552" y="1909871"/>
                  <a:pt x="1367020" y="2174725"/>
                  <a:pt x="1432499" y="2401273"/>
                </a:cubicBezTo>
                <a:cubicBezTo>
                  <a:pt x="1497978" y="2627821"/>
                  <a:pt x="1380531" y="2708684"/>
                  <a:pt x="1432499" y="2893100"/>
                </a:cubicBezTo>
                <a:cubicBezTo>
                  <a:pt x="1261553" y="2909065"/>
                  <a:pt x="1197136" y="2878042"/>
                  <a:pt x="997974" y="2893100"/>
                </a:cubicBezTo>
                <a:cubicBezTo>
                  <a:pt x="798813" y="2908158"/>
                  <a:pt x="636114" y="2857232"/>
                  <a:pt x="506150" y="2893100"/>
                </a:cubicBezTo>
                <a:cubicBezTo>
                  <a:pt x="376186" y="2928968"/>
                  <a:pt x="114354" y="2865240"/>
                  <a:pt x="0" y="2893100"/>
                </a:cubicBezTo>
                <a:cubicBezTo>
                  <a:pt x="-45714" y="2793445"/>
                  <a:pt x="26342" y="2532704"/>
                  <a:pt x="0" y="2401273"/>
                </a:cubicBezTo>
                <a:cubicBezTo>
                  <a:pt x="-26342" y="2269842"/>
                  <a:pt x="41648" y="2106583"/>
                  <a:pt x="0" y="1909446"/>
                </a:cubicBezTo>
                <a:cubicBezTo>
                  <a:pt x="-41648" y="1712309"/>
                  <a:pt x="17935" y="1585913"/>
                  <a:pt x="0" y="1388688"/>
                </a:cubicBezTo>
                <a:cubicBezTo>
                  <a:pt x="-17935" y="1191463"/>
                  <a:pt x="32922" y="1035524"/>
                  <a:pt x="0" y="867930"/>
                </a:cubicBezTo>
                <a:cubicBezTo>
                  <a:pt x="-32922" y="700336"/>
                  <a:pt x="96883" y="210600"/>
                  <a:pt x="0" y="0"/>
                </a:cubicBezTo>
                <a:close/>
              </a:path>
              <a:path w="1432499" h="2893100" stroke="0" extrusionOk="0">
                <a:moveTo>
                  <a:pt x="0" y="0"/>
                </a:moveTo>
                <a:cubicBezTo>
                  <a:pt x="224260" y="-7242"/>
                  <a:pt x="312440" y="1162"/>
                  <a:pt x="506150" y="0"/>
                </a:cubicBezTo>
                <a:cubicBezTo>
                  <a:pt x="699860" y="-1162"/>
                  <a:pt x="807926" y="35227"/>
                  <a:pt x="954999" y="0"/>
                </a:cubicBezTo>
                <a:cubicBezTo>
                  <a:pt x="1102072" y="-35227"/>
                  <a:pt x="1264491" y="20570"/>
                  <a:pt x="1432499" y="0"/>
                </a:cubicBezTo>
                <a:cubicBezTo>
                  <a:pt x="1477072" y="311377"/>
                  <a:pt x="1366826" y="328230"/>
                  <a:pt x="1432499" y="636482"/>
                </a:cubicBezTo>
                <a:cubicBezTo>
                  <a:pt x="1498172" y="944734"/>
                  <a:pt x="1390279" y="998673"/>
                  <a:pt x="1432499" y="1186171"/>
                </a:cubicBezTo>
                <a:cubicBezTo>
                  <a:pt x="1474719" y="1373669"/>
                  <a:pt x="1410650" y="1555765"/>
                  <a:pt x="1432499" y="1706929"/>
                </a:cubicBezTo>
                <a:cubicBezTo>
                  <a:pt x="1454348" y="1858093"/>
                  <a:pt x="1429649" y="2043249"/>
                  <a:pt x="1432499" y="2256618"/>
                </a:cubicBezTo>
                <a:cubicBezTo>
                  <a:pt x="1435349" y="2469987"/>
                  <a:pt x="1424264" y="2586127"/>
                  <a:pt x="1432499" y="2893100"/>
                </a:cubicBezTo>
                <a:cubicBezTo>
                  <a:pt x="1269427" y="2931288"/>
                  <a:pt x="1084733" y="2842741"/>
                  <a:pt x="954999" y="2893100"/>
                </a:cubicBezTo>
                <a:cubicBezTo>
                  <a:pt x="825265" y="2943459"/>
                  <a:pt x="702395" y="2854361"/>
                  <a:pt x="491825" y="2893100"/>
                </a:cubicBezTo>
                <a:cubicBezTo>
                  <a:pt x="281255" y="2931839"/>
                  <a:pt x="104567" y="2890075"/>
                  <a:pt x="0" y="2893100"/>
                </a:cubicBezTo>
                <a:cubicBezTo>
                  <a:pt x="-45506" y="2675458"/>
                  <a:pt x="68472" y="2409820"/>
                  <a:pt x="0" y="2256618"/>
                </a:cubicBezTo>
                <a:cubicBezTo>
                  <a:pt x="-68472" y="2103416"/>
                  <a:pt x="65002" y="1808286"/>
                  <a:pt x="0" y="1620136"/>
                </a:cubicBezTo>
                <a:cubicBezTo>
                  <a:pt x="-65002" y="1431986"/>
                  <a:pt x="54957" y="1271873"/>
                  <a:pt x="0" y="1099378"/>
                </a:cubicBezTo>
                <a:cubicBezTo>
                  <a:pt x="-54957" y="926883"/>
                  <a:pt x="35664" y="780944"/>
                  <a:pt x="0" y="607551"/>
                </a:cubicBezTo>
                <a:cubicBezTo>
                  <a:pt x="-35664" y="434158"/>
                  <a:pt x="8571" y="200609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1636295"/>
                      <a:gd name="connsiteY0" fmla="*/ 0 h 738664"/>
                      <a:gd name="connsiteX1" fmla="*/ 561795 w 1636295"/>
                      <a:gd name="connsiteY1" fmla="*/ 0 h 738664"/>
                      <a:gd name="connsiteX2" fmla="*/ 1058137 w 1636295"/>
                      <a:gd name="connsiteY2" fmla="*/ 0 h 738664"/>
                      <a:gd name="connsiteX3" fmla="*/ 1636295 w 1636295"/>
                      <a:gd name="connsiteY3" fmla="*/ 0 h 738664"/>
                      <a:gd name="connsiteX4" fmla="*/ 1636295 w 1636295"/>
                      <a:gd name="connsiteY4" fmla="*/ 155119 h 738664"/>
                      <a:gd name="connsiteX5" fmla="*/ 1636295 w 1636295"/>
                      <a:gd name="connsiteY5" fmla="*/ 288078 h 738664"/>
                      <a:gd name="connsiteX6" fmla="*/ 1636295 w 1636295"/>
                      <a:gd name="connsiteY6" fmla="*/ 450585 h 738664"/>
                      <a:gd name="connsiteX7" fmla="*/ 1636295 w 1636295"/>
                      <a:gd name="connsiteY7" fmla="*/ 613091 h 738664"/>
                      <a:gd name="connsiteX8" fmla="*/ 1636295 w 1636295"/>
                      <a:gd name="connsiteY8" fmla="*/ 738664 h 738664"/>
                      <a:gd name="connsiteX9" fmla="*/ 1139951 w 1636295"/>
                      <a:gd name="connsiteY9" fmla="*/ 738664 h 738664"/>
                      <a:gd name="connsiteX10" fmla="*/ 578157 w 1636295"/>
                      <a:gd name="connsiteY10" fmla="*/ 738664 h 738664"/>
                      <a:gd name="connsiteX11" fmla="*/ 0 w 1636295"/>
                      <a:gd name="connsiteY11" fmla="*/ 738664 h 738664"/>
                      <a:gd name="connsiteX12" fmla="*/ 0 w 1636295"/>
                      <a:gd name="connsiteY12" fmla="*/ 613091 h 738664"/>
                      <a:gd name="connsiteX13" fmla="*/ 0 w 1636295"/>
                      <a:gd name="connsiteY13" fmla="*/ 487518 h 738664"/>
                      <a:gd name="connsiteX14" fmla="*/ 0 w 1636295"/>
                      <a:gd name="connsiteY14" fmla="*/ 354558 h 738664"/>
                      <a:gd name="connsiteX15" fmla="*/ 0 w 1636295"/>
                      <a:gd name="connsiteY15" fmla="*/ 221599 h 738664"/>
                      <a:gd name="connsiteX16" fmla="*/ 0 w 1636295"/>
                      <a:gd name="connsiteY16" fmla="*/ 0 h 738664"/>
                      <a:gd name="connsiteX0" fmla="*/ 0 w 1636295"/>
                      <a:gd name="connsiteY0" fmla="*/ 0 h 738664"/>
                      <a:gd name="connsiteX1" fmla="*/ 578157 w 1636295"/>
                      <a:gd name="connsiteY1" fmla="*/ 0 h 738664"/>
                      <a:gd name="connsiteX2" fmla="*/ 1090862 w 1636295"/>
                      <a:gd name="connsiteY2" fmla="*/ 0 h 738664"/>
                      <a:gd name="connsiteX3" fmla="*/ 1636295 w 1636295"/>
                      <a:gd name="connsiteY3" fmla="*/ 0 h 738664"/>
                      <a:gd name="connsiteX4" fmla="*/ 1636295 w 1636295"/>
                      <a:gd name="connsiteY4" fmla="*/ 162506 h 738664"/>
                      <a:gd name="connsiteX5" fmla="*/ 1636295 w 1636295"/>
                      <a:gd name="connsiteY5" fmla="*/ 302852 h 738664"/>
                      <a:gd name="connsiteX6" fmla="*/ 1636295 w 1636295"/>
                      <a:gd name="connsiteY6" fmla="*/ 435811 h 738664"/>
                      <a:gd name="connsiteX7" fmla="*/ 1636295 w 1636295"/>
                      <a:gd name="connsiteY7" fmla="*/ 576157 h 738664"/>
                      <a:gd name="connsiteX8" fmla="*/ 1636295 w 1636295"/>
                      <a:gd name="connsiteY8" fmla="*/ 738664 h 738664"/>
                      <a:gd name="connsiteX9" fmla="*/ 1090862 w 1636295"/>
                      <a:gd name="connsiteY9" fmla="*/ 738664 h 738664"/>
                      <a:gd name="connsiteX10" fmla="*/ 561795 w 1636295"/>
                      <a:gd name="connsiteY10" fmla="*/ 738664 h 738664"/>
                      <a:gd name="connsiteX11" fmla="*/ 0 w 1636295"/>
                      <a:gd name="connsiteY11" fmla="*/ 738664 h 738664"/>
                      <a:gd name="connsiteX12" fmla="*/ 0 w 1636295"/>
                      <a:gd name="connsiteY12" fmla="*/ 576157 h 738664"/>
                      <a:gd name="connsiteX13" fmla="*/ 0 w 1636295"/>
                      <a:gd name="connsiteY13" fmla="*/ 413651 h 738664"/>
                      <a:gd name="connsiteX14" fmla="*/ 0 w 1636295"/>
                      <a:gd name="connsiteY14" fmla="*/ 280692 h 738664"/>
                      <a:gd name="connsiteX15" fmla="*/ 0 w 1636295"/>
                      <a:gd name="connsiteY15" fmla="*/ 155119 h 738664"/>
                      <a:gd name="connsiteX16" fmla="*/ 0 w 1636295"/>
                      <a:gd name="connsiteY16" fmla="*/ 0 h 738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636295" h="738664" fill="none" extrusionOk="0">
                        <a:moveTo>
                          <a:pt x="0" y="0"/>
                        </a:moveTo>
                        <a:cubicBezTo>
                          <a:pt x="137892" y="38426"/>
                          <a:pt x="410489" y="-37108"/>
                          <a:pt x="561795" y="0"/>
                        </a:cubicBezTo>
                        <a:cubicBezTo>
                          <a:pt x="709830" y="-10736"/>
                          <a:pt x="940318" y="-3223"/>
                          <a:pt x="1058137" y="0"/>
                        </a:cubicBezTo>
                        <a:cubicBezTo>
                          <a:pt x="1185499" y="9831"/>
                          <a:pt x="1532715" y="-19614"/>
                          <a:pt x="1636295" y="0"/>
                        </a:cubicBezTo>
                        <a:cubicBezTo>
                          <a:pt x="1657712" y="54347"/>
                          <a:pt x="1634090" y="92140"/>
                          <a:pt x="1636295" y="155119"/>
                        </a:cubicBezTo>
                        <a:cubicBezTo>
                          <a:pt x="1641479" y="224943"/>
                          <a:pt x="1595315" y="235663"/>
                          <a:pt x="1636295" y="288078"/>
                        </a:cubicBezTo>
                        <a:cubicBezTo>
                          <a:pt x="1683958" y="335904"/>
                          <a:pt x="1570646" y="419795"/>
                          <a:pt x="1636295" y="450585"/>
                        </a:cubicBezTo>
                        <a:cubicBezTo>
                          <a:pt x="1719269" y="465112"/>
                          <a:pt x="1552769" y="560258"/>
                          <a:pt x="1636295" y="613091"/>
                        </a:cubicBezTo>
                        <a:cubicBezTo>
                          <a:pt x="1714145" y="664362"/>
                          <a:pt x="1575947" y="684585"/>
                          <a:pt x="1636295" y="738664"/>
                        </a:cubicBezTo>
                        <a:cubicBezTo>
                          <a:pt x="1439809" y="744386"/>
                          <a:pt x="1369863" y="737701"/>
                          <a:pt x="1139951" y="738664"/>
                        </a:cubicBezTo>
                        <a:cubicBezTo>
                          <a:pt x="921986" y="738436"/>
                          <a:pt x="754171" y="745675"/>
                          <a:pt x="578157" y="738664"/>
                        </a:cubicBezTo>
                        <a:cubicBezTo>
                          <a:pt x="451413" y="759175"/>
                          <a:pt x="133287" y="751954"/>
                          <a:pt x="0" y="738664"/>
                        </a:cubicBezTo>
                        <a:cubicBezTo>
                          <a:pt x="-45177" y="702285"/>
                          <a:pt x="28809" y="648403"/>
                          <a:pt x="0" y="613091"/>
                        </a:cubicBezTo>
                        <a:cubicBezTo>
                          <a:pt x="-16784" y="588770"/>
                          <a:pt x="43383" y="533358"/>
                          <a:pt x="0" y="487518"/>
                        </a:cubicBezTo>
                        <a:cubicBezTo>
                          <a:pt x="-59152" y="426066"/>
                          <a:pt x="24218" y="408387"/>
                          <a:pt x="0" y="354558"/>
                        </a:cubicBezTo>
                        <a:cubicBezTo>
                          <a:pt x="-10411" y="313040"/>
                          <a:pt x="42068" y="264892"/>
                          <a:pt x="0" y="221599"/>
                        </a:cubicBezTo>
                        <a:cubicBezTo>
                          <a:pt x="-34673" y="192759"/>
                          <a:pt x="113820" y="55535"/>
                          <a:pt x="0" y="0"/>
                        </a:cubicBezTo>
                        <a:close/>
                      </a:path>
                      <a:path w="1636295" h="738664" stroke="0" extrusionOk="0">
                        <a:moveTo>
                          <a:pt x="0" y="0"/>
                        </a:moveTo>
                        <a:cubicBezTo>
                          <a:pt x="262088" y="-5585"/>
                          <a:pt x="357199" y="15436"/>
                          <a:pt x="578157" y="0"/>
                        </a:cubicBezTo>
                        <a:cubicBezTo>
                          <a:pt x="792514" y="2710"/>
                          <a:pt x="937061" y="4853"/>
                          <a:pt x="1090862" y="0"/>
                        </a:cubicBezTo>
                        <a:cubicBezTo>
                          <a:pt x="1278443" y="-4962"/>
                          <a:pt x="1463329" y="12193"/>
                          <a:pt x="1636295" y="0"/>
                        </a:cubicBezTo>
                        <a:cubicBezTo>
                          <a:pt x="1662441" y="59844"/>
                          <a:pt x="1573204" y="73692"/>
                          <a:pt x="1636295" y="162506"/>
                        </a:cubicBezTo>
                        <a:cubicBezTo>
                          <a:pt x="1723604" y="249350"/>
                          <a:pt x="1581309" y="257849"/>
                          <a:pt x="1636295" y="302852"/>
                        </a:cubicBezTo>
                        <a:cubicBezTo>
                          <a:pt x="1684287" y="364110"/>
                          <a:pt x="1618488" y="395078"/>
                          <a:pt x="1636295" y="435811"/>
                        </a:cubicBezTo>
                        <a:cubicBezTo>
                          <a:pt x="1660912" y="479133"/>
                          <a:pt x="1639205" y="516625"/>
                          <a:pt x="1636295" y="576157"/>
                        </a:cubicBezTo>
                        <a:cubicBezTo>
                          <a:pt x="1636759" y="632684"/>
                          <a:pt x="1632292" y="659643"/>
                          <a:pt x="1636295" y="738664"/>
                        </a:cubicBezTo>
                        <a:cubicBezTo>
                          <a:pt x="1487880" y="753371"/>
                          <a:pt x="1205968" y="723832"/>
                          <a:pt x="1090862" y="738664"/>
                        </a:cubicBezTo>
                        <a:cubicBezTo>
                          <a:pt x="929309" y="723830"/>
                          <a:pt x="762935" y="741357"/>
                          <a:pt x="561795" y="738664"/>
                        </a:cubicBezTo>
                        <a:cubicBezTo>
                          <a:pt x="311680" y="721513"/>
                          <a:pt x="104449" y="718367"/>
                          <a:pt x="0" y="738664"/>
                        </a:cubicBezTo>
                        <a:cubicBezTo>
                          <a:pt x="-36247" y="676451"/>
                          <a:pt x="72574" y="604137"/>
                          <a:pt x="0" y="576157"/>
                        </a:cubicBezTo>
                        <a:cubicBezTo>
                          <a:pt x="-87704" y="552327"/>
                          <a:pt x="74697" y="459542"/>
                          <a:pt x="0" y="413651"/>
                        </a:cubicBezTo>
                        <a:cubicBezTo>
                          <a:pt x="-72870" y="367307"/>
                          <a:pt x="64700" y="320318"/>
                          <a:pt x="0" y="280692"/>
                        </a:cubicBezTo>
                        <a:cubicBezTo>
                          <a:pt x="-71475" y="238143"/>
                          <a:pt x="50385" y="202969"/>
                          <a:pt x="0" y="155119"/>
                        </a:cubicBezTo>
                        <a:cubicBezTo>
                          <a:pt x="-29864" y="106224"/>
                          <a:pt x="4277" y="54698"/>
                          <a:pt x="0" y="0"/>
                        </a:cubicBezTo>
                        <a:close/>
                      </a:path>
                      <a:path w="1636295" h="738664" fill="none" stroke="0" extrusionOk="0">
                        <a:moveTo>
                          <a:pt x="0" y="0"/>
                        </a:moveTo>
                        <a:cubicBezTo>
                          <a:pt x="167325" y="-29214"/>
                          <a:pt x="439159" y="34802"/>
                          <a:pt x="561795" y="0"/>
                        </a:cubicBezTo>
                        <a:cubicBezTo>
                          <a:pt x="738699" y="-20892"/>
                          <a:pt x="951703" y="29804"/>
                          <a:pt x="1058137" y="0"/>
                        </a:cubicBezTo>
                        <a:cubicBezTo>
                          <a:pt x="1158129" y="-12599"/>
                          <a:pt x="1500358" y="29171"/>
                          <a:pt x="1636295" y="0"/>
                        </a:cubicBezTo>
                        <a:cubicBezTo>
                          <a:pt x="1647476" y="54488"/>
                          <a:pt x="1629142" y="83966"/>
                          <a:pt x="1636295" y="155119"/>
                        </a:cubicBezTo>
                        <a:cubicBezTo>
                          <a:pt x="1649040" y="231940"/>
                          <a:pt x="1592870" y="232369"/>
                          <a:pt x="1636295" y="288078"/>
                        </a:cubicBezTo>
                        <a:cubicBezTo>
                          <a:pt x="1683548" y="344476"/>
                          <a:pt x="1543465" y="418404"/>
                          <a:pt x="1636295" y="450585"/>
                        </a:cubicBezTo>
                        <a:cubicBezTo>
                          <a:pt x="1706538" y="502171"/>
                          <a:pt x="1563019" y="536259"/>
                          <a:pt x="1636295" y="613091"/>
                        </a:cubicBezTo>
                        <a:cubicBezTo>
                          <a:pt x="1702031" y="686410"/>
                          <a:pt x="1564356" y="683348"/>
                          <a:pt x="1636295" y="738664"/>
                        </a:cubicBezTo>
                        <a:cubicBezTo>
                          <a:pt x="1430199" y="742198"/>
                          <a:pt x="1346183" y="731510"/>
                          <a:pt x="1139951" y="738664"/>
                        </a:cubicBezTo>
                        <a:cubicBezTo>
                          <a:pt x="871505" y="737788"/>
                          <a:pt x="705057" y="712725"/>
                          <a:pt x="578157" y="738664"/>
                        </a:cubicBezTo>
                        <a:cubicBezTo>
                          <a:pt x="420857" y="772833"/>
                          <a:pt x="154498" y="726624"/>
                          <a:pt x="0" y="738664"/>
                        </a:cubicBezTo>
                        <a:cubicBezTo>
                          <a:pt x="-40484" y="711502"/>
                          <a:pt x="30930" y="655176"/>
                          <a:pt x="0" y="613091"/>
                        </a:cubicBezTo>
                        <a:cubicBezTo>
                          <a:pt x="-29893" y="564271"/>
                          <a:pt x="46244" y="538859"/>
                          <a:pt x="0" y="487518"/>
                        </a:cubicBezTo>
                        <a:cubicBezTo>
                          <a:pt x="-47680" y="448145"/>
                          <a:pt x="18849" y="404079"/>
                          <a:pt x="0" y="354558"/>
                        </a:cubicBezTo>
                        <a:cubicBezTo>
                          <a:pt x="-21501" y="298743"/>
                          <a:pt x="34123" y="270448"/>
                          <a:pt x="0" y="221599"/>
                        </a:cubicBezTo>
                        <a:cubicBezTo>
                          <a:pt x="-38465" y="189867"/>
                          <a:pt x="119508" y="48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Physical</a:t>
            </a:r>
          </a:p>
          <a:p>
            <a:r>
              <a:rPr lang="en-GB" sz="12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Gross Motor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Children will know how to play “Follow the Leader” using a variety of traveling movements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Children will attempt to jump rope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Children will know how to bounce and catch a ball</a:t>
            </a:r>
          </a:p>
          <a:p>
            <a:r>
              <a:rPr lang="en-GB" sz="1200" b="1" u="sng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Fine Motor</a:t>
            </a:r>
          </a:p>
          <a:p>
            <a:r>
              <a:rPr lang="en-GB" sz="11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hold two hole scissors to make snips in paper</a:t>
            </a:r>
            <a:endParaRPr lang="en-GB" sz="11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latin typeface="Comic Sans MS" panose="030F0702030302020204" pitchFamily="66" charset="0"/>
              </a:rPr>
              <a:t>Children will know how to correctly form the letters h, b , f, l, </a:t>
            </a:r>
            <a:r>
              <a:rPr lang="en-GB" sz="1100" dirty="0" smtClean="0">
                <a:latin typeface="Comic Sans MS" panose="030F0702030302020204" pitchFamily="66" charset="0"/>
              </a:rPr>
              <a:t>j</a:t>
            </a:r>
            <a:endParaRPr lang="en-GB" sz="12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23911F2-5E3A-4945-9CE5-D754BEBA15F1}"/>
              </a:ext>
            </a:extLst>
          </p:cNvPr>
          <p:cNvSpPr txBox="1"/>
          <p:nvPr/>
        </p:nvSpPr>
        <p:spPr>
          <a:xfrm>
            <a:off x="189617" y="4752406"/>
            <a:ext cx="2487453" cy="2062103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2982719"/>
                      <a:gd name="connsiteY0" fmla="*/ 0 h 2416046"/>
                      <a:gd name="connsiteX1" fmla="*/ 596544 w 2982719"/>
                      <a:gd name="connsiteY1" fmla="*/ 0 h 2416046"/>
                      <a:gd name="connsiteX2" fmla="*/ 1193088 w 2982719"/>
                      <a:gd name="connsiteY2" fmla="*/ 0 h 2416046"/>
                      <a:gd name="connsiteX3" fmla="*/ 1849285 w 2982719"/>
                      <a:gd name="connsiteY3" fmla="*/ 0 h 2416046"/>
                      <a:gd name="connsiteX4" fmla="*/ 2416002 w 2982719"/>
                      <a:gd name="connsiteY4" fmla="*/ 0 h 2416046"/>
                      <a:gd name="connsiteX5" fmla="*/ 2982719 w 2982719"/>
                      <a:gd name="connsiteY5" fmla="*/ 0 h 2416046"/>
                      <a:gd name="connsiteX6" fmla="*/ 2982719 w 2982719"/>
                      <a:gd name="connsiteY6" fmla="*/ 426834 h 2416046"/>
                      <a:gd name="connsiteX7" fmla="*/ 2982719 w 2982719"/>
                      <a:gd name="connsiteY7" fmla="*/ 829509 h 2416046"/>
                      <a:gd name="connsiteX8" fmla="*/ 2982719 w 2982719"/>
                      <a:gd name="connsiteY8" fmla="*/ 1208023 h 2416046"/>
                      <a:gd name="connsiteX9" fmla="*/ 2982719 w 2982719"/>
                      <a:gd name="connsiteY9" fmla="*/ 1586536 h 2416046"/>
                      <a:gd name="connsiteX10" fmla="*/ 2982719 w 2982719"/>
                      <a:gd name="connsiteY10" fmla="*/ 1940890 h 2416046"/>
                      <a:gd name="connsiteX11" fmla="*/ 2982719 w 2982719"/>
                      <a:gd name="connsiteY11" fmla="*/ 2416046 h 2416046"/>
                      <a:gd name="connsiteX12" fmla="*/ 2326521 w 2982719"/>
                      <a:gd name="connsiteY12" fmla="*/ 2416046 h 2416046"/>
                      <a:gd name="connsiteX13" fmla="*/ 1789630 w 2982719"/>
                      <a:gd name="connsiteY13" fmla="*/ 2416046 h 2416046"/>
                      <a:gd name="connsiteX14" fmla="*/ 1252741 w 2982719"/>
                      <a:gd name="connsiteY14" fmla="*/ 2416046 h 2416046"/>
                      <a:gd name="connsiteX15" fmla="*/ 745679 w 2982719"/>
                      <a:gd name="connsiteY15" fmla="*/ 2416046 h 2416046"/>
                      <a:gd name="connsiteX16" fmla="*/ 0 w 2982719"/>
                      <a:gd name="connsiteY16" fmla="*/ 2416046 h 2416046"/>
                      <a:gd name="connsiteX17" fmla="*/ 0 w 2982719"/>
                      <a:gd name="connsiteY17" fmla="*/ 1965050 h 2416046"/>
                      <a:gd name="connsiteX18" fmla="*/ 0 w 2982719"/>
                      <a:gd name="connsiteY18" fmla="*/ 1610697 h 2416046"/>
                      <a:gd name="connsiteX19" fmla="*/ 0 w 2982719"/>
                      <a:gd name="connsiteY19" fmla="*/ 1208023 h 2416046"/>
                      <a:gd name="connsiteX20" fmla="*/ 0 w 2982719"/>
                      <a:gd name="connsiteY20" fmla="*/ 757027 h 2416046"/>
                      <a:gd name="connsiteX21" fmla="*/ 0 w 2982719"/>
                      <a:gd name="connsiteY21" fmla="*/ 402674 h 2416046"/>
                      <a:gd name="connsiteX22" fmla="*/ 0 w 2982719"/>
                      <a:gd name="connsiteY22" fmla="*/ 0 h 2416046"/>
                      <a:gd name="connsiteX0" fmla="*/ 0 w 2982719"/>
                      <a:gd name="connsiteY0" fmla="*/ 0 h 2416046"/>
                      <a:gd name="connsiteX1" fmla="*/ 656197 w 2982719"/>
                      <a:gd name="connsiteY1" fmla="*/ 0 h 2416046"/>
                      <a:gd name="connsiteX2" fmla="*/ 1193088 w 2982719"/>
                      <a:gd name="connsiteY2" fmla="*/ 0 h 2416046"/>
                      <a:gd name="connsiteX3" fmla="*/ 1729977 w 2982719"/>
                      <a:gd name="connsiteY3" fmla="*/ 0 h 2416046"/>
                      <a:gd name="connsiteX4" fmla="*/ 2386174 w 2982719"/>
                      <a:gd name="connsiteY4" fmla="*/ 0 h 2416046"/>
                      <a:gd name="connsiteX5" fmla="*/ 2982719 w 2982719"/>
                      <a:gd name="connsiteY5" fmla="*/ 0 h 2416046"/>
                      <a:gd name="connsiteX6" fmla="*/ 2982719 w 2982719"/>
                      <a:gd name="connsiteY6" fmla="*/ 378513 h 2416046"/>
                      <a:gd name="connsiteX7" fmla="*/ 2982719 w 2982719"/>
                      <a:gd name="connsiteY7" fmla="*/ 757027 h 2416046"/>
                      <a:gd name="connsiteX8" fmla="*/ 2982719 w 2982719"/>
                      <a:gd name="connsiteY8" fmla="*/ 1111380 h 2416046"/>
                      <a:gd name="connsiteX9" fmla="*/ 2982719 w 2982719"/>
                      <a:gd name="connsiteY9" fmla="*/ 1514055 h 2416046"/>
                      <a:gd name="connsiteX10" fmla="*/ 2982719 w 2982719"/>
                      <a:gd name="connsiteY10" fmla="*/ 1916729 h 2416046"/>
                      <a:gd name="connsiteX11" fmla="*/ 2982719 w 2982719"/>
                      <a:gd name="connsiteY11" fmla="*/ 2416046 h 2416046"/>
                      <a:gd name="connsiteX12" fmla="*/ 2475656 w 2982719"/>
                      <a:gd name="connsiteY12" fmla="*/ 2416046 h 2416046"/>
                      <a:gd name="connsiteX13" fmla="*/ 1849285 w 2982719"/>
                      <a:gd name="connsiteY13" fmla="*/ 2416046 h 2416046"/>
                      <a:gd name="connsiteX14" fmla="*/ 1193088 w 2982719"/>
                      <a:gd name="connsiteY14" fmla="*/ 2416046 h 2416046"/>
                      <a:gd name="connsiteX15" fmla="*/ 626370 w 2982719"/>
                      <a:gd name="connsiteY15" fmla="*/ 2416046 h 2416046"/>
                      <a:gd name="connsiteX16" fmla="*/ 0 w 2982719"/>
                      <a:gd name="connsiteY16" fmla="*/ 2416046 h 2416046"/>
                      <a:gd name="connsiteX17" fmla="*/ 0 w 2982719"/>
                      <a:gd name="connsiteY17" fmla="*/ 2013372 h 2416046"/>
                      <a:gd name="connsiteX18" fmla="*/ 0 w 2982719"/>
                      <a:gd name="connsiteY18" fmla="*/ 1562376 h 2416046"/>
                      <a:gd name="connsiteX19" fmla="*/ 0 w 2982719"/>
                      <a:gd name="connsiteY19" fmla="*/ 1208023 h 2416046"/>
                      <a:gd name="connsiteX20" fmla="*/ 0 w 2982719"/>
                      <a:gd name="connsiteY20" fmla="*/ 757027 h 2416046"/>
                      <a:gd name="connsiteX21" fmla="*/ 0 w 2982719"/>
                      <a:gd name="connsiteY21" fmla="*/ 354353 h 2416046"/>
                      <a:gd name="connsiteX22" fmla="*/ 0 w 2982719"/>
                      <a:gd name="connsiteY22" fmla="*/ 0 h 2416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2982719" h="2416046" fill="none" extrusionOk="0">
                        <a:moveTo>
                          <a:pt x="0" y="0"/>
                        </a:moveTo>
                        <a:cubicBezTo>
                          <a:pt x="170442" y="-69798"/>
                          <a:pt x="444785" y="37812"/>
                          <a:pt x="596544" y="0"/>
                        </a:cubicBezTo>
                        <a:cubicBezTo>
                          <a:pt x="730881" y="-44368"/>
                          <a:pt x="947601" y="-29478"/>
                          <a:pt x="1193088" y="0"/>
                        </a:cubicBezTo>
                        <a:cubicBezTo>
                          <a:pt x="1421626" y="-13054"/>
                          <a:pt x="1657638" y="18480"/>
                          <a:pt x="1849285" y="0"/>
                        </a:cubicBezTo>
                        <a:cubicBezTo>
                          <a:pt x="2074579" y="-9681"/>
                          <a:pt x="2184785" y="38780"/>
                          <a:pt x="2416002" y="0"/>
                        </a:cubicBezTo>
                        <a:cubicBezTo>
                          <a:pt x="2663050" y="-29996"/>
                          <a:pt x="2761494" y="27740"/>
                          <a:pt x="2982719" y="0"/>
                        </a:cubicBezTo>
                        <a:cubicBezTo>
                          <a:pt x="3033651" y="95280"/>
                          <a:pt x="2954648" y="309326"/>
                          <a:pt x="2982719" y="426834"/>
                        </a:cubicBezTo>
                        <a:cubicBezTo>
                          <a:pt x="3030189" y="580386"/>
                          <a:pt x="2889629" y="680030"/>
                          <a:pt x="2982719" y="829509"/>
                        </a:cubicBezTo>
                        <a:cubicBezTo>
                          <a:pt x="3029629" y="931827"/>
                          <a:pt x="2954016" y="1067638"/>
                          <a:pt x="2982719" y="1208023"/>
                        </a:cubicBezTo>
                        <a:cubicBezTo>
                          <a:pt x="3045570" y="1379402"/>
                          <a:pt x="2960810" y="1474263"/>
                          <a:pt x="2982719" y="1586536"/>
                        </a:cubicBezTo>
                        <a:cubicBezTo>
                          <a:pt x="3018349" y="1726592"/>
                          <a:pt x="2984740" y="1855043"/>
                          <a:pt x="2982719" y="1940890"/>
                        </a:cubicBezTo>
                        <a:cubicBezTo>
                          <a:pt x="2977744" y="2031877"/>
                          <a:pt x="2981043" y="2204937"/>
                          <a:pt x="2982719" y="2416046"/>
                        </a:cubicBezTo>
                        <a:cubicBezTo>
                          <a:pt x="2687385" y="2434505"/>
                          <a:pt x="2651629" y="2386925"/>
                          <a:pt x="2326521" y="2416046"/>
                        </a:cubicBezTo>
                        <a:cubicBezTo>
                          <a:pt x="1997080" y="2449068"/>
                          <a:pt x="1996866" y="2401285"/>
                          <a:pt x="1789630" y="2416046"/>
                        </a:cubicBezTo>
                        <a:cubicBezTo>
                          <a:pt x="1550556" y="2445157"/>
                          <a:pt x="1386235" y="2405349"/>
                          <a:pt x="1252741" y="2416046"/>
                        </a:cubicBezTo>
                        <a:cubicBezTo>
                          <a:pt x="1092081" y="2419501"/>
                          <a:pt x="966541" y="2380185"/>
                          <a:pt x="745679" y="2416046"/>
                        </a:cubicBezTo>
                        <a:cubicBezTo>
                          <a:pt x="529725" y="2417675"/>
                          <a:pt x="288252" y="2356876"/>
                          <a:pt x="0" y="2416046"/>
                        </a:cubicBezTo>
                        <a:cubicBezTo>
                          <a:pt x="-23707" y="2205579"/>
                          <a:pt x="87251" y="2117240"/>
                          <a:pt x="0" y="1965050"/>
                        </a:cubicBezTo>
                        <a:cubicBezTo>
                          <a:pt x="-51056" y="1798818"/>
                          <a:pt x="59705" y="1767274"/>
                          <a:pt x="0" y="1610697"/>
                        </a:cubicBezTo>
                        <a:cubicBezTo>
                          <a:pt x="-21615" y="1477400"/>
                          <a:pt x="99833" y="1395767"/>
                          <a:pt x="0" y="1208023"/>
                        </a:cubicBezTo>
                        <a:cubicBezTo>
                          <a:pt x="-63215" y="1022338"/>
                          <a:pt x="62380" y="858781"/>
                          <a:pt x="0" y="757027"/>
                        </a:cubicBezTo>
                        <a:cubicBezTo>
                          <a:pt x="-59709" y="656625"/>
                          <a:pt x="9792" y="513127"/>
                          <a:pt x="0" y="402674"/>
                        </a:cubicBezTo>
                        <a:cubicBezTo>
                          <a:pt x="2194" y="280671"/>
                          <a:pt x="45274" y="161637"/>
                          <a:pt x="0" y="0"/>
                        </a:cubicBezTo>
                        <a:close/>
                      </a:path>
                      <a:path w="2982719" h="2416046" stroke="0" extrusionOk="0">
                        <a:moveTo>
                          <a:pt x="0" y="0"/>
                        </a:moveTo>
                        <a:cubicBezTo>
                          <a:pt x="162329" y="-65471"/>
                          <a:pt x="329338" y="32665"/>
                          <a:pt x="656197" y="0"/>
                        </a:cubicBezTo>
                        <a:cubicBezTo>
                          <a:pt x="990108" y="-8402"/>
                          <a:pt x="1067751" y="49114"/>
                          <a:pt x="1193088" y="0"/>
                        </a:cubicBezTo>
                        <a:cubicBezTo>
                          <a:pt x="1285721" y="-65268"/>
                          <a:pt x="1603011" y="33915"/>
                          <a:pt x="1729977" y="0"/>
                        </a:cubicBezTo>
                        <a:cubicBezTo>
                          <a:pt x="1899098" y="-54596"/>
                          <a:pt x="2102964" y="-33283"/>
                          <a:pt x="2386174" y="0"/>
                        </a:cubicBezTo>
                        <a:cubicBezTo>
                          <a:pt x="2689975" y="-4528"/>
                          <a:pt x="2724335" y="34402"/>
                          <a:pt x="2982719" y="0"/>
                        </a:cubicBezTo>
                        <a:cubicBezTo>
                          <a:pt x="2994924" y="74341"/>
                          <a:pt x="2936324" y="291419"/>
                          <a:pt x="2982719" y="378513"/>
                        </a:cubicBezTo>
                        <a:cubicBezTo>
                          <a:pt x="3028541" y="463392"/>
                          <a:pt x="2990816" y="622456"/>
                          <a:pt x="2982719" y="757027"/>
                        </a:cubicBezTo>
                        <a:cubicBezTo>
                          <a:pt x="2973845" y="911925"/>
                          <a:pt x="2932727" y="1001338"/>
                          <a:pt x="2982719" y="1111380"/>
                        </a:cubicBezTo>
                        <a:cubicBezTo>
                          <a:pt x="3029451" y="1229300"/>
                          <a:pt x="2954775" y="1381787"/>
                          <a:pt x="2982719" y="1514055"/>
                        </a:cubicBezTo>
                        <a:cubicBezTo>
                          <a:pt x="3032185" y="1654564"/>
                          <a:pt x="2957556" y="1725561"/>
                          <a:pt x="2982719" y="1916729"/>
                        </a:cubicBezTo>
                        <a:cubicBezTo>
                          <a:pt x="2974390" y="2101235"/>
                          <a:pt x="2933762" y="2273349"/>
                          <a:pt x="2982719" y="2416046"/>
                        </a:cubicBezTo>
                        <a:cubicBezTo>
                          <a:pt x="2781755" y="2432545"/>
                          <a:pt x="2730677" y="2388520"/>
                          <a:pt x="2475656" y="2416046"/>
                        </a:cubicBezTo>
                        <a:cubicBezTo>
                          <a:pt x="2232006" y="2475863"/>
                          <a:pt x="2032261" y="2449145"/>
                          <a:pt x="1849285" y="2416046"/>
                        </a:cubicBezTo>
                        <a:cubicBezTo>
                          <a:pt x="1700680" y="2427296"/>
                          <a:pt x="1428069" y="2407984"/>
                          <a:pt x="1193088" y="2416046"/>
                        </a:cubicBezTo>
                        <a:cubicBezTo>
                          <a:pt x="1009226" y="2419017"/>
                          <a:pt x="821967" y="2382946"/>
                          <a:pt x="626370" y="2416046"/>
                        </a:cubicBezTo>
                        <a:cubicBezTo>
                          <a:pt x="404017" y="2445493"/>
                          <a:pt x="211912" y="2338755"/>
                          <a:pt x="0" y="2416046"/>
                        </a:cubicBezTo>
                        <a:cubicBezTo>
                          <a:pt x="-36201" y="2264775"/>
                          <a:pt x="73874" y="2141464"/>
                          <a:pt x="0" y="2013372"/>
                        </a:cubicBezTo>
                        <a:cubicBezTo>
                          <a:pt x="-45985" y="1898574"/>
                          <a:pt x="74499" y="1789764"/>
                          <a:pt x="0" y="1562376"/>
                        </a:cubicBezTo>
                        <a:cubicBezTo>
                          <a:pt x="-53332" y="1361256"/>
                          <a:pt x="36203" y="1284092"/>
                          <a:pt x="0" y="1208023"/>
                        </a:cubicBezTo>
                        <a:cubicBezTo>
                          <a:pt x="-48935" y="1133614"/>
                          <a:pt x="-4384" y="914494"/>
                          <a:pt x="0" y="757027"/>
                        </a:cubicBezTo>
                        <a:cubicBezTo>
                          <a:pt x="-14978" y="559645"/>
                          <a:pt x="39740" y="506227"/>
                          <a:pt x="0" y="354353"/>
                        </a:cubicBezTo>
                        <a:cubicBezTo>
                          <a:pt x="-35948" y="166683"/>
                          <a:pt x="30062" y="114627"/>
                          <a:pt x="0" y="0"/>
                        </a:cubicBezTo>
                        <a:close/>
                      </a:path>
                      <a:path w="2982719" h="2416046" fill="none" stroke="0" extrusionOk="0">
                        <a:moveTo>
                          <a:pt x="0" y="0"/>
                        </a:moveTo>
                        <a:cubicBezTo>
                          <a:pt x="177478" y="-52247"/>
                          <a:pt x="503511" y="41270"/>
                          <a:pt x="596544" y="0"/>
                        </a:cubicBezTo>
                        <a:cubicBezTo>
                          <a:pt x="769361" y="-64358"/>
                          <a:pt x="971511" y="89715"/>
                          <a:pt x="1193088" y="0"/>
                        </a:cubicBezTo>
                        <a:cubicBezTo>
                          <a:pt x="1412578" y="-32023"/>
                          <a:pt x="1633230" y="25136"/>
                          <a:pt x="1849285" y="0"/>
                        </a:cubicBezTo>
                        <a:cubicBezTo>
                          <a:pt x="2052560" y="-5369"/>
                          <a:pt x="2152798" y="38566"/>
                          <a:pt x="2416002" y="0"/>
                        </a:cubicBezTo>
                        <a:cubicBezTo>
                          <a:pt x="2674201" y="-24755"/>
                          <a:pt x="2741733" y="-4749"/>
                          <a:pt x="2982719" y="0"/>
                        </a:cubicBezTo>
                        <a:cubicBezTo>
                          <a:pt x="3058631" y="126876"/>
                          <a:pt x="2948765" y="298263"/>
                          <a:pt x="2982719" y="426834"/>
                        </a:cubicBezTo>
                        <a:cubicBezTo>
                          <a:pt x="2997840" y="575838"/>
                          <a:pt x="2916733" y="682469"/>
                          <a:pt x="2982719" y="829509"/>
                        </a:cubicBezTo>
                        <a:cubicBezTo>
                          <a:pt x="3044458" y="962637"/>
                          <a:pt x="2905711" y="1030627"/>
                          <a:pt x="2982719" y="1208023"/>
                        </a:cubicBezTo>
                        <a:cubicBezTo>
                          <a:pt x="3006372" y="1365380"/>
                          <a:pt x="2940551" y="1471458"/>
                          <a:pt x="2982719" y="1586536"/>
                        </a:cubicBezTo>
                        <a:cubicBezTo>
                          <a:pt x="2987370" y="1696800"/>
                          <a:pt x="2947692" y="1829790"/>
                          <a:pt x="2982719" y="1940890"/>
                        </a:cubicBezTo>
                        <a:cubicBezTo>
                          <a:pt x="2981755" y="2079312"/>
                          <a:pt x="2986647" y="2196848"/>
                          <a:pt x="2982719" y="2416046"/>
                        </a:cubicBezTo>
                        <a:cubicBezTo>
                          <a:pt x="2705217" y="2421158"/>
                          <a:pt x="2650269" y="2383449"/>
                          <a:pt x="2326521" y="2416046"/>
                        </a:cubicBezTo>
                        <a:cubicBezTo>
                          <a:pt x="2003649" y="2452256"/>
                          <a:pt x="2006760" y="2387487"/>
                          <a:pt x="1789630" y="2416046"/>
                        </a:cubicBezTo>
                        <a:cubicBezTo>
                          <a:pt x="1569280" y="2480732"/>
                          <a:pt x="1352575" y="2390962"/>
                          <a:pt x="1252741" y="2416046"/>
                        </a:cubicBezTo>
                        <a:cubicBezTo>
                          <a:pt x="1125574" y="2377363"/>
                          <a:pt x="917089" y="2430701"/>
                          <a:pt x="745679" y="2416046"/>
                        </a:cubicBezTo>
                        <a:cubicBezTo>
                          <a:pt x="549770" y="2471759"/>
                          <a:pt x="338577" y="2366709"/>
                          <a:pt x="0" y="2416046"/>
                        </a:cubicBezTo>
                        <a:cubicBezTo>
                          <a:pt x="-23923" y="2243443"/>
                          <a:pt x="69943" y="2103759"/>
                          <a:pt x="0" y="1965050"/>
                        </a:cubicBezTo>
                        <a:cubicBezTo>
                          <a:pt x="-77328" y="1796766"/>
                          <a:pt x="41823" y="1714220"/>
                          <a:pt x="0" y="1610697"/>
                        </a:cubicBezTo>
                        <a:cubicBezTo>
                          <a:pt x="-50517" y="1485038"/>
                          <a:pt x="71116" y="1380500"/>
                          <a:pt x="0" y="1208023"/>
                        </a:cubicBezTo>
                        <a:cubicBezTo>
                          <a:pt x="-28943" y="1013026"/>
                          <a:pt x="66234" y="886064"/>
                          <a:pt x="0" y="757027"/>
                        </a:cubicBezTo>
                        <a:cubicBezTo>
                          <a:pt x="-54819" y="643514"/>
                          <a:pt x="2318" y="498250"/>
                          <a:pt x="0" y="402674"/>
                        </a:cubicBezTo>
                        <a:cubicBezTo>
                          <a:pt x="-6276" y="286667"/>
                          <a:pt x="43455" y="18170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Maths</a:t>
            </a: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Number </a:t>
            </a:r>
            <a:endParaRPr lang="en-GB" sz="1100" b="1" u="sng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add numbers to 10</a:t>
            </a:r>
          </a:p>
          <a:p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subtract numbers to 10</a:t>
            </a:r>
          </a:p>
          <a:p>
            <a:endParaRPr lang="en-GB" sz="1100" b="1" u="sng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b="1" u="sng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Numerical Patterns</a:t>
            </a:r>
          </a:p>
          <a:p>
            <a:r>
              <a:rPr lang="en-GB" sz="11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learn to halve numbers to 10</a:t>
            </a:r>
          </a:p>
          <a:p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learn to double numbers to 10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269B91D-84A5-4D71-A40F-7578C168F866}"/>
              </a:ext>
            </a:extLst>
          </p:cNvPr>
          <p:cNvSpPr txBox="1"/>
          <p:nvPr/>
        </p:nvSpPr>
        <p:spPr>
          <a:xfrm>
            <a:off x="4730539" y="880760"/>
            <a:ext cx="4663613" cy="1838004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4663613"/>
                      <a:gd name="connsiteY0" fmla="*/ 0 h 2007281"/>
                      <a:gd name="connsiteX1" fmla="*/ 582952 w 4663613"/>
                      <a:gd name="connsiteY1" fmla="*/ 0 h 2007281"/>
                      <a:gd name="connsiteX2" fmla="*/ 1025995 w 4663613"/>
                      <a:gd name="connsiteY2" fmla="*/ 0 h 2007281"/>
                      <a:gd name="connsiteX3" fmla="*/ 1469038 w 4663613"/>
                      <a:gd name="connsiteY3" fmla="*/ 0 h 2007281"/>
                      <a:gd name="connsiteX4" fmla="*/ 2051989 w 4663613"/>
                      <a:gd name="connsiteY4" fmla="*/ 0 h 2007281"/>
                      <a:gd name="connsiteX5" fmla="*/ 2728213 w 4663613"/>
                      <a:gd name="connsiteY5" fmla="*/ 0 h 2007281"/>
                      <a:gd name="connsiteX6" fmla="*/ 3264528 w 4663613"/>
                      <a:gd name="connsiteY6" fmla="*/ 0 h 2007281"/>
                      <a:gd name="connsiteX7" fmla="*/ 3894116 w 4663613"/>
                      <a:gd name="connsiteY7" fmla="*/ 0 h 2007281"/>
                      <a:gd name="connsiteX8" fmla="*/ 4663612 w 4663613"/>
                      <a:gd name="connsiteY8" fmla="*/ 0 h 2007281"/>
                      <a:gd name="connsiteX9" fmla="*/ 4663612 w 4663613"/>
                      <a:gd name="connsiteY9" fmla="*/ 983567 h 2007281"/>
                      <a:gd name="connsiteX10" fmla="*/ 4663612 w 4663613"/>
                      <a:gd name="connsiteY10" fmla="*/ 2007281 h 2007281"/>
                      <a:gd name="connsiteX11" fmla="*/ 4127297 w 4663613"/>
                      <a:gd name="connsiteY11" fmla="*/ 2007281 h 2007281"/>
                      <a:gd name="connsiteX12" fmla="*/ 3497710 w 4663613"/>
                      <a:gd name="connsiteY12" fmla="*/ 2007281 h 2007281"/>
                      <a:gd name="connsiteX13" fmla="*/ 2821485 w 4663613"/>
                      <a:gd name="connsiteY13" fmla="*/ 2007281 h 2007281"/>
                      <a:gd name="connsiteX14" fmla="*/ 2378442 w 4663613"/>
                      <a:gd name="connsiteY14" fmla="*/ 2007281 h 2007281"/>
                      <a:gd name="connsiteX15" fmla="*/ 1888762 w 4663613"/>
                      <a:gd name="connsiteY15" fmla="*/ 2007281 h 2007281"/>
                      <a:gd name="connsiteX16" fmla="*/ 1399084 w 4663613"/>
                      <a:gd name="connsiteY16" fmla="*/ 2007281 h 2007281"/>
                      <a:gd name="connsiteX17" fmla="*/ 956040 w 4663613"/>
                      <a:gd name="connsiteY17" fmla="*/ 2007281 h 2007281"/>
                      <a:gd name="connsiteX18" fmla="*/ 0 w 4663613"/>
                      <a:gd name="connsiteY18" fmla="*/ 2007281 h 2007281"/>
                      <a:gd name="connsiteX19" fmla="*/ 0 w 4663613"/>
                      <a:gd name="connsiteY19" fmla="*/ 963494 h 2007281"/>
                      <a:gd name="connsiteX20" fmla="*/ 0 w 4663613"/>
                      <a:gd name="connsiteY20" fmla="*/ 0 h 2007281"/>
                      <a:gd name="connsiteX0" fmla="*/ 0 w 4663613"/>
                      <a:gd name="connsiteY0" fmla="*/ 0 h 2007281"/>
                      <a:gd name="connsiteX1" fmla="*/ 676224 w 4663613"/>
                      <a:gd name="connsiteY1" fmla="*/ 0 h 2007281"/>
                      <a:gd name="connsiteX2" fmla="*/ 1165902 w 4663613"/>
                      <a:gd name="connsiteY2" fmla="*/ 0 h 2007281"/>
                      <a:gd name="connsiteX3" fmla="*/ 1655582 w 4663613"/>
                      <a:gd name="connsiteY3" fmla="*/ 0 h 2007281"/>
                      <a:gd name="connsiteX4" fmla="*/ 2331807 w 4663613"/>
                      <a:gd name="connsiteY4" fmla="*/ 0 h 2007281"/>
                      <a:gd name="connsiteX5" fmla="*/ 2914757 w 4663613"/>
                      <a:gd name="connsiteY5" fmla="*/ 0 h 2007281"/>
                      <a:gd name="connsiteX6" fmla="*/ 3451073 w 4663613"/>
                      <a:gd name="connsiteY6" fmla="*/ 0 h 2007281"/>
                      <a:gd name="connsiteX7" fmla="*/ 4034025 w 4663613"/>
                      <a:gd name="connsiteY7" fmla="*/ 0 h 2007281"/>
                      <a:gd name="connsiteX8" fmla="*/ 4663612 w 4663613"/>
                      <a:gd name="connsiteY8" fmla="*/ 0 h 2007281"/>
                      <a:gd name="connsiteX9" fmla="*/ 4663612 w 4663613"/>
                      <a:gd name="connsiteY9" fmla="*/ 943421 h 2007281"/>
                      <a:gd name="connsiteX10" fmla="*/ 4663612 w 4663613"/>
                      <a:gd name="connsiteY10" fmla="*/ 2007281 h 2007281"/>
                      <a:gd name="connsiteX11" fmla="*/ 4220569 w 4663613"/>
                      <a:gd name="connsiteY11" fmla="*/ 2007281 h 2007281"/>
                      <a:gd name="connsiteX12" fmla="*/ 3544345 w 4663613"/>
                      <a:gd name="connsiteY12" fmla="*/ 2007281 h 2007281"/>
                      <a:gd name="connsiteX13" fmla="*/ 2914757 w 4663613"/>
                      <a:gd name="connsiteY13" fmla="*/ 2007281 h 2007281"/>
                      <a:gd name="connsiteX14" fmla="*/ 2238533 w 4663613"/>
                      <a:gd name="connsiteY14" fmla="*/ 2007281 h 2007281"/>
                      <a:gd name="connsiteX15" fmla="*/ 1702218 w 4663613"/>
                      <a:gd name="connsiteY15" fmla="*/ 2007281 h 2007281"/>
                      <a:gd name="connsiteX16" fmla="*/ 1165902 w 4663613"/>
                      <a:gd name="connsiteY16" fmla="*/ 2007281 h 2007281"/>
                      <a:gd name="connsiteX17" fmla="*/ 582952 w 4663613"/>
                      <a:gd name="connsiteY17" fmla="*/ 2007281 h 2007281"/>
                      <a:gd name="connsiteX18" fmla="*/ 0 w 4663613"/>
                      <a:gd name="connsiteY18" fmla="*/ 2007281 h 2007281"/>
                      <a:gd name="connsiteX19" fmla="*/ 0 w 4663613"/>
                      <a:gd name="connsiteY19" fmla="*/ 963494 h 2007281"/>
                      <a:gd name="connsiteX20" fmla="*/ 0 w 4663613"/>
                      <a:gd name="connsiteY20" fmla="*/ 0 h 2007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4663613" h="2007281" fill="none" extrusionOk="0">
                        <a:moveTo>
                          <a:pt x="0" y="0"/>
                        </a:moveTo>
                        <a:cubicBezTo>
                          <a:pt x="210532" y="-8858"/>
                          <a:pt x="305689" y="78313"/>
                          <a:pt x="582952" y="0"/>
                        </a:cubicBezTo>
                        <a:cubicBezTo>
                          <a:pt x="856672" y="-83173"/>
                          <a:pt x="845716" y="19568"/>
                          <a:pt x="1025995" y="0"/>
                        </a:cubicBezTo>
                        <a:cubicBezTo>
                          <a:pt x="1227688" y="-42683"/>
                          <a:pt x="1315521" y="47985"/>
                          <a:pt x="1469038" y="0"/>
                        </a:cubicBezTo>
                        <a:cubicBezTo>
                          <a:pt x="1628349" y="-70956"/>
                          <a:pt x="1786185" y="-52390"/>
                          <a:pt x="2051989" y="0"/>
                        </a:cubicBezTo>
                        <a:cubicBezTo>
                          <a:pt x="2294848" y="20457"/>
                          <a:pt x="2408366" y="62098"/>
                          <a:pt x="2728213" y="0"/>
                        </a:cubicBezTo>
                        <a:cubicBezTo>
                          <a:pt x="3069350" y="-53855"/>
                          <a:pt x="3022649" y="21904"/>
                          <a:pt x="3264528" y="0"/>
                        </a:cubicBezTo>
                        <a:cubicBezTo>
                          <a:pt x="3526677" y="-10782"/>
                          <a:pt x="3625820" y="76522"/>
                          <a:pt x="3894116" y="0"/>
                        </a:cubicBezTo>
                        <a:cubicBezTo>
                          <a:pt x="4193801" y="-95294"/>
                          <a:pt x="4257223" y="174695"/>
                          <a:pt x="4663612" y="0"/>
                        </a:cubicBezTo>
                        <a:cubicBezTo>
                          <a:pt x="4735591" y="276904"/>
                          <a:pt x="4627459" y="518607"/>
                          <a:pt x="4663612" y="983567"/>
                        </a:cubicBezTo>
                        <a:cubicBezTo>
                          <a:pt x="4649785" y="1396820"/>
                          <a:pt x="4621423" y="1549964"/>
                          <a:pt x="4663612" y="2007281"/>
                        </a:cubicBezTo>
                        <a:cubicBezTo>
                          <a:pt x="4504915" y="2085376"/>
                          <a:pt x="4420852" y="1980919"/>
                          <a:pt x="4127297" y="2007281"/>
                        </a:cubicBezTo>
                        <a:cubicBezTo>
                          <a:pt x="3874446" y="2079356"/>
                          <a:pt x="3762964" y="1926208"/>
                          <a:pt x="3497710" y="2007281"/>
                        </a:cubicBezTo>
                        <a:cubicBezTo>
                          <a:pt x="3239728" y="2101432"/>
                          <a:pt x="3081823" y="1985667"/>
                          <a:pt x="2821485" y="2007281"/>
                        </a:cubicBezTo>
                        <a:cubicBezTo>
                          <a:pt x="2560026" y="2108369"/>
                          <a:pt x="2517808" y="1973472"/>
                          <a:pt x="2378442" y="2007281"/>
                        </a:cubicBezTo>
                        <a:cubicBezTo>
                          <a:pt x="2221231" y="2053017"/>
                          <a:pt x="2083835" y="2009029"/>
                          <a:pt x="1888762" y="2007281"/>
                        </a:cubicBezTo>
                        <a:cubicBezTo>
                          <a:pt x="1671491" y="2007277"/>
                          <a:pt x="1638798" y="2001928"/>
                          <a:pt x="1399084" y="2007281"/>
                        </a:cubicBezTo>
                        <a:cubicBezTo>
                          <a:pt x="1161134" y="2013912"/>
                          <a:pt x="1106587" y="1963808"/>
                          <a:pt x="956040" y="2007281"/>
                        </a:cubicBezTo>
                        <a:cubicBezTo>
                          <a:pt x="776052" y="2001232"/>
                          <a:pt x="218701" y="1948159"/>
                          <a:pt x="0" y="2007281"/>
                        </a:cubicBezTo>
                        <a:cubicBezTo>
                          <a:pt x="-42958" y="1669420"/>
                          <a:pt x="87229" y="1241574"/>
                          <a:pt x="0" y="963494"/>
                        </a:cubicBezTo>
                        <a:cubicBezTo>
                          <a:pt x="9878" y="656965"/>
                          <a:pt x="31489" y="465090"/>
                          <a:pt x="0" y="0"/>
                        </a:cubicBezTo>
                        <a:close/>
                      </a:path>
                      <a:path w="4663613" h="2007281" stroke="0" extrusionOk="0">
                        <a:moveTo>
                          <a:pt x="0" y="0"/>
                        </a:moveTo>
                        <a:cubicBezTo>
                          <a:pt x="359201" y="-36210"/>
                          <a:pt x="405213" y="128585"/>
                          <a:pt x="676224" y="0"/>
                        </a:cubicBezTo>
                        <a:cubicBezTo>
                          <a:pt x="926983" y="-127141"/>
                          <a:pt x="1011002" y="3632"/>
                          <a:pt x="1165902" y="0"/>
                        </a:cubicBezTo>
                        <a:cubicBezTo>
                          <a:pt x="1305740" y="-27889"/>
                          <a:pt x="1521937" y="95673"/>
                          <a:pt x="1655582" y="0"/>
                        </a:cubicBezTo>
                        <a:cubicBezTo>
                          <a:pt x="1782598" y="-98127"/>
                          <a:pt x="2026590" y="70983"/>
                          <a:pt x="2331807" y="0"/>
                        </a:cubicBezTo>
                        <a:cubicBezTo>
                          <a:pt x="2652396" y="-118351"/>
                          <a:pt x="2788529" y="67080"/>
                          <a:pt x="2914757" y="0"/>
                        </a:cubicBezTo>
                        <a:cubicBezTo>
                          <a:pt x="3095500" y="-49063"/>
                          <a:pt x="3214892" y="129654"/>
                          <a:pt x="3451073" y="0"/>
                        </a:cubicBezTo>
                        <a:cubicBezTo>
                          <a:pt x="3627771" y="-99624"/>
                          <a:pt x="3842834" y="34739"/>
                          <a:pt x="4034025" y="0"/>
                        </a:cubicBezTo>
                        <a:cubicBezTo>
                          <a:pt x="4280504" y="-69187"/>
                          <a:pt x="4439521" y="-20585"/>
                          <a:pt x="4663612" y="0"/>
                        </a:cubicBezTo>
                        <a:cubicBezTo>
                          <a:pt x="4756604" y="265751"/>
                          <a:pt x="4640584" y="503230"/>
                          <a:pt x="4663612" y="943421"/>
                        </a:cubicBezTo>
                        <a:cubicBezTo>
                          <a:pt x="4692910" y="1399546"/>
                          <a:pt x="4626631" y="1536797"/>
                          <a:pt x="4663612" y="2007281"/>
                        </a:cubicBezTo>
                        <a:cubicBezTo>
                          <a:pt x="4531248" y="2010640"/>
                          <a:pt x="4327467" y="1949825"/>
                          <a:pt x="4220569" y="2007281"/>
                        </a:cubicBezTo>
                        <a:cubicBezTo>
                          <a:pt x="4080706" y="2102845"/>
                          <a:pt x="3772449" y="2025620"/>
                          <a:pt x="3544345" y="2007281"/>
                        </a:cubicBezTo>
                        <a:cubicBezTo>
                          <a:pt x="3320371" y="2009333"/>
                          <a:pt x="3257366" y="1968112"/>
                          <a:pt x="2914757" y="2007281"/>
                        </a:cubicBezTo>
                        <a:cubicBezTo>
                          <a:pt x="2624312" y="2062185"/>
                          <a:pt x="2441633" y="2046245"/>
                          <a:pt x="2238533" y="2007281"/>
                        </a:cubicBezTo>
                        <a:cubicBezTo>
                          <a:pt x="1984978" y="1997513"/>
                          <a:pt x="1874190" y="1889134"/>
                          <a:pt x="1702218" y="2007281"/>
                        </a:cubicBezTo>
                        <a:cubicBezTo>
                          <a:pt x="1549237" y="2105522"/>
                          <a:pt x="1400828" y="1953014"/>
                          <a:pt x="1165902" y="2007281"/>
                        </a:cubicBezTo>
                        <a:cubicBezTo>
                          <a:pt x="937936" y="2077272"/>
                          <a:pt x="851142" y="1950263"/>
                          <a:pt x="582952" y="2007281"/>
                        </a:cubicBezTo>
                        <a:cubicBezTo>
                          <a:pt x="359533" y="2080884"/>
                          <a:pt x="142542" y="1900989"/>
                          <a:pt x="0" y="2007281"/>
                        </a:cubicBezTo>
                        <a:cubicBezTo>
                          <a:pt x="-32260" y="1785040"/>
                          <a:pt x="-22878" y="1281465"/>
                          <a:pt x="0" y="963494"/>
                        </a:cubicBezTo>
                        <a:cubicBezTo>
                          <a:pt x="6690" y="635830"/>
                          <a:pt x="55781" y="190300"/>
                          <a:pt x="0" y="0"/>
                        </a:cubicBezTo>
                        <a:close/>
                      </a:path>
                      <a:path w="4663613" h="2007281" fill="none" stroke="0" extrusionOk="0">
                        <a:moveTo>
                          <a:pt x="0" y="0"/>
                        </a:moveTo>
                        <a:cubicBezTo>
                          <a:pt x="232569" y="-22332"/>
                          <a:pt x="326924" y="89414"/>
                          <a:pt x="582952" y="0"/>
                        </a:cubicBezTo>
                        <a:cubicBezTo>
                          <a:pt x="866310" y="-93564"/>
                          <a:pt x="844121" y="33847"/>
                          <a:pt x="1025995" y="0"/>
                        </a:cubicBezTo>
                        <a:cubicBezTo>
                          <a:pt x="1179650" y="-24857"/>
                          <a:pt x="1310539" y="71515"/>
                          <a:pt x="1469038" y="0"/>
                        </a:cubicBezTo>
                        <a:cubicBezTo>
                          <a:pt x="1598332" y="-70081"/>
                          <a:pt x="1769277" y="4949"/>
                          <a:pt x="2051989" y="0"/>
                        </a:cubicBezTo>
                        <a:cubicBezTo>
                          <a:pt x="2329908" y="9180"/>
                          <a:pt x="2380502" y="34249"/>
                          <a:pt x="2728213" y="0"/>
                        </a:cubicBezTo>
                        <a:cubicBezTo>
                          <a:pt x="3064679" y="-46010"/>
                          <a:pt x="3011622" y="17758"/>
                          <a:pt x="3264528" y="0"/>
                        </a:cubicBezTo>
                        <a:cubicBezTo>
                          <a:pt x="3510482" y="16582"/>
                          <a:pt x="3622793" y="48743"/>
                          <a:pt x="3894116" y="0"/>
                        </a:cubicBezTo>
                        <a:cubicBezTo>
                          <a:pt x="4135357" y="192"/>
                          <a:pt x="4232863" y="96769"/>
                          <a:pt x="4663612" y="0"/>
                        </a:cubicBezTo>
                        <a:cubicBezTo>
                          <a:pt x="4634155" y="258394"/>
                          <a:pt x="4631543" y="549621"/>
                          <a:pt x="4663612" y="983567"/>
                        </a:cubicBezTo>
                        <a:cubicBezTo>
                          <a:pt x="4629061" y="1408661"/>
                          <a:pt x="4581525" y="1515588"/>
                          <a:pt x="4663612" y="2007281"/>
                        </a:cubicBezTo>
                        <a:cubicBezTo>
                          <a:pt x="4486537" y="2098227"/>
                          <a:pt x="4416083" y="1971745"/>
                          <a:pt x="4127297" y="2007281"/>
                        </a:cubicBezTo>
                        <a:cubicBezTo>
                          <a:pt x="3870798" y="2036467"/>
                          <a:pt x="3731698" y="1924819"/>
                          <a:pt x="3497710" y="2007281"/>
                        </a:cubicBezTo>
                        <a:cubicBezTo>
                          <a:pt x="3265651" y="2087386"/>
                          <a:pt x="3047827" y="1942787"/>
                          <a:pt x="2821485" y="2007281"/>
                        </a:cubicBezTo>
                        <a:cubicBezTo>
                          <a:pt x="2577969" y="2122114"/>
                          <a:pt x="2475312" y="1912803"/>
                          <a:pt x="2378442" y="2007281"/>
                        </a:cubicBezTo>
                        <a:cubicBezTo>
                          <a:pt x="2240685" y="2049872"/>
                          <a:pt x="2079140" y="2018539"/>
                          <a:pt x="1888762" y="2007281"/>
                        </a:cubicBezTo>
                        <a:cubicBezTo>
                          <a:pt x="1689639" y="2025871"/>
                          <a:pt x="1638211" y="1987635"/>
                          <a:pt x="1399084" y="2007281"/>
                        </a:cubicBezTo>
                        <a:cubicBezTo>
                          <a:pt x="1177098" y="2024622"/>
                          <a:pt x="1098239" y="1946243"/>
                          <a:pt x="956040" y="2007281"/>
                        </a:cubicBezTo>
                        <a:cubicBezTo>
                          <a:pt x="777631" y="2039662"/>
                          <a:pt x="276756" y="1937305"/>
                          <a:pt x="0" y="2007281"/>
                        </a:cubicBezTo>
                        <a:cubicBezTo>
                          <a:pt x="-5947" y="1744363"/>
                          <a:pt x="83689" y="1223159"/>
                          <a:pt x="0" y="963494"/>
                        </a:cubicBezTo>
                        <a:cubicBezTo>
                          <a:pt x="-1951" y="644344"/>
                          <a:pt x="31473" y="4702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Personal, Social &amp; Emotional</a:t>
            </a: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Self-Regulation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Children will know the effects of their behaviour on others</a:t>
            </a:r>
            <a:r>
              <a:rPr lang="en-GB" sz="11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1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Managing Self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Children will know what a sensible amount of screen time is and why this is important for their health. </a:t>
            </a:r>
          </a:p>
          <a:p>
            <a:r>
              <a:rPr lang="en-GB" sz="1100" b="1" u="sng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Building </a:t>
            </a: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Relationships</a:t>
            </a:r>
          </a:p>
          <a:p>
            <a:r>
              <a:rPr lang="en-GB" sz="1100" dirty="0">
                <a:latin typeface="Comic Sans MS" panose="030F0702030302020204" pitchFamily="66" charset="0"/>
              </a:rPr>
              <a:t>Children will be able to describe what makes a good friend including attributes such as listening and sharing.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0F756DA-B64C-36CD-F56F-6E8CFE692699}"/>
              </a:ext>
            </a:extLst>
          </p:cNvPr>
          <p:cNvSpPr txBox="1"/>
          <p:nvPr/>
        </p:nvSpPr>
        <p:spPr>
          <a:xfrm>
            <a:off x="9475102" y="233511"/>
            <a:ext cx="2549426" cy="2831544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2549426"/>
                      <a:gd name="connsiteY0" fmla="*/ 0 h 2831544"/>
                      <a:gd name="connsiteX1" fmla="*/ 318678 w 2549426"/>
                      <a:gd name="connsiteY1" fmla="*/ 0 h 2831544"/>
                      <a:gd name="connsiteX2" fmla="*/ 560873 w 2549426"/>
                      <a:gd name="connsiteY2" fmla="*/ 0 h 2831544"/>
                      <a:gd name="connsiteX3" fmla="*/ 803069 w 2549426"/>
                      <a:gd name="connsiteY3" fmla="*/ 0 h 2831544"/>
                      <a:gd name="connsiteX4" fmla="*/ 1121747 w 2549426"/>
                      <a:gd name="connsiteY4" fmla="*/ 0 h 2831544"/>
                      <a:gd name="connsiteX5" fmla="*/ 1491414 w 2549426"/>
                      <a:gd name="connsiteY5" fmla="*/ 0 h 2831544"/>
                      <a:gd name="connsiteX6" fmla="*/ 1784598 w 2549426"/>
                      <a:gd name="connsiteY6" fmla="*/ 0 h 2831544"/>
                      <a:gd name="connsiteX7" fmla="*/ 2128770 w 2549426"/>
                      <a:gd name="connsiteY7" fmla="*/ 0 h 2831544"/>
                      <a:gd name="connsiteX8" fmla="*/ 2549426 w 2549426"/>
                      <a:gd name="connsiteY8" fmla="*/ 0 h 2831544"/>
                      <a:gd name="connsiteX9" fmla="*/ 2549426 w 2549426"/>
                      <a:gd name="connsiteY9" fmla="*/ 1387456 h 2831544"/>
                      <a:gd name="connsiteX10" fmla="*/ 2549426 w 2549426"/>
                      <a:gd name="connsiteY10" fmla="*/ 2831544 h 2831544"/>
                      <a:gd name="connsiteX11" fmla="*/ 2256242 w 2549426"/>
                      <a:gd name="connsiteY11" fmla="*/ 2831544 h 2831544"/>
                      <a:gd name="connsiteX12" fmla="*/ 1912069 w 2549426"/>
                      <a:gd name="connsiteY12" fmla="*/ 2831544 h 2831544"/>
                      <a:gd name="connsiteX13" fmla="*/ 1542402 w 2549426"/>
                      <a:gd name="connsiteY13" fmla="*/ 2831544 h 2831544"/>
                      <a:gd name="connsiteX14" fmla="*/ 1300207 w 2549426"/>
                      <a:gd name="connsiteY14" fmla="*/ 2831544 h 2831544"/>
                      <a:gd name="connsiteX15" fmla="*/ 1032517 w 2549426"/>
                      <a:gd name="connsiteY15" fmla="*/ 2831544 h 2831544"/>
                      <a:gd name="connsiteX16" fmla="*/ 764827 w 2549426"/>
                      <a:gd name="connsiteY16" fmla="*/ 2831544 h 2831544"/>
                      <a:gd name="connsiteX17" fmla="*/ 522632 w 2549426"/>
                      <a:gd name="connsiteY17" fmla="*/ 2831544 h 2831544"/>
                      <a:gd name="connsiteX18" fmla="*/ 0 w 2549426"/>
                      <a:gd name="connsiteY18" fmla="*/ 2831544 h 2831544"/>
                      <a:gd name="connsiteX19" fmla="*/ 0 w 2549426"/>
                      <a:gd name="connsiteY19" fmla="*/ 1359140 h 2831544"/>
                      <a:gd name="connsiteX20" fmla="*/ 0 w 2549426"/>
                      <a:gd name="connsiteY20" fmla="*/ 0 h 2831544"/>
                      <a:gd name="connsiteX0" fmla="*/ 0 w 2549426"/>
                      <a:gd name="connsiteY0" fmla="*/ 0 h 2831544"/>
                      <a:gd name="connsiteX1" fmla="*/ 369666 w 2549426"/>
                      <a:gd name="connsiteY1" fmla="*/ 0 h 2831544"/>
                      <a:gd name="connsiteX2" fmla="*/ 637356 w 2549426"/>
                      <a:gd name="connsiteY2" fmla="*/ 0 h 2831544"/>
                      <a:gd name="connsiteX3" fmla="*/ 905046 w 2549426"/>
                      <a:gd name="connsiteY3" fmla="*/ 0 h 2831544"/>
                      <a:gd name="connsiteX4" fmla="*/ 1274713 w 2549426"/>
                      <a:gd name="connsiteY4" fmla="*/ 0 h 2831544"/>
                      <a:gd name="connsiteX5" fmla="*/ 1593391 w 2549426"/>
                      <a:gd name="connsiteY5" fmla="*/ 0 h 2831544"/>
                      <a:gd name="connsiteX6" fmla="*/ 1886575 w 2549426"/>
                      <a:gd name="connsiteY6" fmla="*/ 0 h 2831544"/>
                      <a:gd name="connsiteX7" fmla="*/ 2205253 w 2549426"/>
                      <a:gd name="connsiteY7" fmla="*/ 0 h 2831544"/>
                      <a:gd name="connsiteX8" fmla="*/ 2549426 w 2549426"/>
                      <a:gd name="connsiteY8" fmla="*/ 0 h 2831544"/>
                      <a:gd name="connsiteX9" fmla="*/ 2549426 w 2549426"/>
                      <a:gd name="connsiteY9" fmla="*/ 1330825 h 2831544"/>
                      <a:gd name="connsiteX10" fmla="*/ 2549426 w 2549426"/>
                      <a:gd name="connsiteY10" fmla="*/ 2831544 h 2831544"/>
                      <a:gd name="connsiteX11" fmla="*/ 2307230 w 2549426"/>
                      <a:gd name="connsiteY11" fmla="*/ 2831544 h 2831544"/>
                      <a:gd name="connsiteX12" fmla="*/ 1937563 w 2549426"/>
                      <a:gd name="connsiteY12" fmla="*/ 2831544 h 2831544"/>
                      <a:gd name="connsiteX13" fmla="*/ 1593391 w 2549426"/>
                      <a:gd name="connsiteY13" fmla="*/ 2831544 h 2831544"/>
                      <a:gd name="connsiteX14" fmla="*/ 1223724 w 2549426"/>
                      <a:gd name="connsiteY14" fmla="*/ 2831544 h 2831544"/>
                      <a:gd name="connsiteX15" fmla="*/ 930540 w 2549426"/>
                      <a:gd name="connsiteY15" fmla="*/ 2831544 h 2831544"/>
                      <a:gd name="connsiteX16" fmla="*/ 637356 w 2549426"/>
                      <a:gd name="connsiteY16" fmla="*/ 2831544 h 2831544"/>
                      <a:gd name="connsiteX17" fmla="*/ 318678 w 2549426"/>
                      <a:gd name="connsiteY17" fmla="*/ 2831544 h 2831544"/>
                      <a:gd name="connsiteX18" fmla="*/ 0 w 2549426"/>
                      <a:gd name="connsiteY18" fmla="*/ 2831544 h 2831544"/>
                      <a:gd name="connsiteX19" fmla="*/ 0 w 2549426"/>
                      <a:gd name="connsiteY19" fmla="*/ 1359140 h 2831544"/>
                      <a:gd name="connsiteX20" fmla="*/ 0 w 2549426"/>
                      <a:gd name="connsiteY20" fmla="*/ 0 h 2831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549426" h="2831544" fill="none" extrusionOk="0">
                        <a:moveTo>
                          <a:pt x="0" y="0"/>
                        </a:moveTo>
                        <a:cubicBezTo>
                          <a:pt x="124939" y="-16367"/>
                          <a:pt x="138056" y="102818"/>
                          <a:pt x="318678" y="0"/>
                        </a:cubicBezTo>
                        <a:cubicBezTo>
                          <a:pt x="468679" y="-115747"/>
                          <a:pt x="476605" y="35778"/>
                          <a:pt x="560873" y="0"/>
                        </a:cubicBezTo>
                        <a:cubicBezTo>
                          <a:pt x="664678" y="-21137"/>
                          <a:pt x="708242" y="70641"/>
                          <a:pt x="803069" y="0"/>
                        </a:cubicBezTo>
                        <a:cubicBezTo>
                          <a:pt x="896846" y="-91324"/>
                          <a:pt x="975878" y="-32255"/>
                          <a:pt x="1121747" y="0"/>
                        </a:cubicBezTo>
                        <a:cubicBezTo>
                          <a:pt x="1261054" y="1968"/>
                          <a:pt x="1321772" y="82778"/>
                          <a:pt x="1491414" y="0"/>
                        </a:cubicBezTo>
                        <a:cubicBezTo>
                          <a:pt x="1680310" y="-73091"/>
                          <a:pt x="1666435" y="34995"/>
                          <a:pt x="1784598" y="0"/>
                        </a:cubicBezTo>
                        <a:cubicBezTo>
                          <a:pt x="1938274" y="-15241"/>
                          <a:pt x="1981121" y="78897"/>
                          <a:pt x="2128770" y="0"/>
                        </a:cubicBezTo>
                        <a:cubicBezTo>
                          <a:pt x="2318406" y="-136760"/>
                          <a:pt x="2325373" y="212773"/>
                          <a:pt x="2549426" y="0"/>
                        </a:cubicBezTo>
                        <a:cubicBezTo>
                          <a:pt x="2678119" y="440120"/>
                          <a:pt x="2487377" y="716928"/>
                          <a:pt x="2549426" y="1387456"/>
                        </a:cubicBezTo>
                        <a:cubicBezTo>
                          <a:pt x="2537585" y="1980265"/>
                          <a:pt x="2536561" y="2178391"/>
                          <a:pt x="2549426" y="2831544"/>
                        </a:cubicBezTo>
                        <a:cubicBezTo>
                          <a:pt x="2478277" y="2947395"/>
                          <a:pt x="2418669" y="2791476"/>
                          <a:pt x="2256242" y="2831544"/>
                        </a:cubicBezTo>
                        <a:cubicBezTo>
                          <a:pt x="2122283" y="2917113"/>
                          <a:pt x="2056529" y="2700942"/>
                          <a:pt x="1912069" y="2831544"/>
                        </a:cubicBezTo>
                        <a:cubicBezTo>
                          <a:pt x="1766099" y="2967958"/>
                          <a:pt x="1687740" y="2762766"/>
                          <a:pt x="1542402" y="2831544"/>
                        </a:cubicBezTo>
                        <a:cubicBezTo>
                          <a:pt x="1401800" y="2950516"/>
                          <a:pt x="1372601" y="2726165"/>
                          <a:pt x="1300207" y="2831544"/>
                        </a:cubicBezTo>
                        <a:cubicBezTo>
                          <a:pt x="1212248" y="2920532"/>
                          <a:pt x="1120913" y="2853872"/>
                          <a:pt x="1032517" y="2831544"/>
                        </a:cubicBezTo>
                        <a:cubicBezTo>
                          <a:pt x="917532" y="2833315"/>
                          <a:pt x="894233" y="2818662"/>
                          <a:pt x="764827" y="2831544"/>
                        </a:cubicBezTo>
                        <a:cubicBezTo>
                          <a:pt x="636978" y="2845222"/>
                          <a:pt x="603017" y="2776689"/>
                          <a:pt x="522632" y="2831544"/>
                        </a:cubicBezTo>
                        <a:cubicBezTo>
                          <a:pt x="424962" y="2860885"/>
                          <a:pt x="135500" y="2780532"/>
                          <a:pt x="0" y="2831544"/>
                        </a:cubicBezTo>
                        <a:cubicBezTo>
                          <a:pt x="50248" y="2319396"/>
                          <a:pt x="126554" y="1731040"/>
                          <a:pt x="0" y="1359140"/>
                        </a:cubicBezTo>
                        <a:cubicBezTo>
                          <a:pt x="-6737" y="924656"/>
                          <a:pt x="23017" y="703270"/>
                          <a:pt x="0" y="0"/>
                        </a:cubicBezTo>
                        <a:close/>
                      </a:path>
                      <a:path w="2549426" h="2831544" stroke="0" extrusionOk="0">
                        <a:moveTo>
                          <a:pt x="0" y="0"/>
                        </a:moveTo>
                        <a:cubicBezTo>
                          <a:pt x="204097" y="-51523"/>
                          <a:pt x="243902" y="181595"/>
                          <a:pt x="369666" y="0"/>
                        </a:cubicBezTo>
                        <a:cubicBezTo>
                          <a:pt x="515579" y="-179826"/>
                          <a:pt x="561931" y="44091"/>
                          <a:pt x="637356" y="0"/>
                        </a:cubicBezTo>
                        <a:cubicBezTo>
                          <a:pt x="733302" y="-26898"/>
                          <a:pt x="830062" y="130847"/>
                          <a:pt x="905046" y="0"/>
                        </a:cubicBezTo>
                        <a:cubicBezTo>
                          <a:pt x="1021446" y="-155434"/>
                          <a:pt x="1127116" y="107874"/>
                          <a:pt x="1274713" y="0"/>
                        </a:cubicBezTo>
                        <a:cubicBezTo>
                          <a:pt x="1451428" y="-152418"/>
                          <a:pt x="1524118" y="53823"/>
                          <a:pt x="1593391" y="0"/>
                        </a:cubicBezTo>
                        <a:cubicBezTo>
                          <a:pt x="1699428" y="-60143"/>
                          <a:pt x="1759722" y="135739"/>
                          <a:pt x="1886575" y="0"/>
                        </a:cubicBezTo>
                        <a:cubicBezTo>
                          <a:pt x="1987240" y="-118995"/>
                          <a:pt x="2113654" y="46205"/>
                          <a:pt x="2205253" y="0"/>
                        </a:cubicBezTo>
                        <a:cubicBezTo>
                          <a:pt x="2342563" y="-65059"/>
                          <a:pt x="2425809" y="2033"/>
                          <a:pt x="2549426" y="0"/>
                        </a:cubicBezTo>
                        <a:cubicBezTo>
                          <a:pt x="2602346" y="379262"/>
                          <a:pt x="2550721" y="737442"/>
                          <a:pt x="2549426" y="1330825"/>
                        </a:cubicBezTo>
                        <a:cubicBezTo>
                          <a:pt x="2562874" y="1935808"/>
                          <a:pt x="2496677" y="2172230"/>
                          <a:pt x="2549426" y="2831544"/>
                        </a:cubicBezTo>
                        <a:cubicBezTo>
                          <a:pt x="2489899" y="2839243"/>
                          <a:pt x="2373445" y="2750785"/>
                          <a:pt x="2307230" y="2831544"/>
                        </a:cubicBezTo>
                        <a:cubicBezTo>
                          <a:pt x="2244184" y="2932791"/>
                          <a:pt x="2050559" y="2832145"/>
                          <a:pt x="1937563" y="2831544"/>
                        </a:cubicBezTo>
                        <a:cubicBezTo>
                          <a:pt x="1809179" y="2833628"/>
                          <a:pt x="1785427" y="2757973"/>
                          <a:pt x="1593391" y="2831544"/>
                        </a:cubicBezTo>
                        <a:cubicBezTo>
                          <a:pt x="1451385" y="2910384"/>
                          <a:pt x="1342641" y="2836934"/>
                          <a:pt x="1223724" y="2831544"/>
                        </a:cubicBezTo>
                        <a:cubicBezTo>
                          <a:pt x="1060944" y="2818404"/>
                          <a:pt x="1021394" y="2680498"/>
                          <a:pt x="930540" y="2831544"/>
                        </a:cubicBezTo>
                        <a:cubicBezTo>
                          <a:pt x="857480" y="2966439"/>
                          <a:pt x="779294" y="2732640"/>
                          <a:pt x="637356" y="2831544"/>
                        </a:cubicBezTo>
                        <a:cubicBezTo>
                          <a:pt x="517653" y="2939750"/>
                          <a:pt x="468059" y="2761121"/>
                          <a:pt x="318678" y="2831544"/>
                        </a:cubicBezTo>
                        <a:cubicBezTo>
                          <a:pt x="191915" y="2924919"/>
                          <a:pt x="90855" y="2682293"/>
                          <a:pt x="0" y="2831544"/>
                        </a:cubicBezTo>
                        <a:cubicBezTo>
                          <a:pt x="46035" y="2523168"/>
                          <a:pt x="-17367" y="1804625"/>
                          <a:pt x="0" y="1359140"/>
                        </a:cubicBezTo>
                        <a:cubicBezTo>
                          <a:pt x="68763" y="851178"/>
                          <a:pt x="22294" y="319761"/>
                          <a:pt x="0" y="0"/>
                        </a:cubicBezTo>
                        <a:close/>
                      </a:path>
                      <a:path w="2549426" h="2831544" fill="none" stroke="0" extrusionOk="0">
                        <a:moveTo>
                          <a:pt x="0" y="0"/>
                        </a:moveTo>
                        <a:cubicBezTo>
                          <a:pt x="123242" y="-12157"/>
                          <a:pt x="174777" y="116507"/>
                          <a:pt x="318678" y="0"/>
                        </a:cubicBezTo>
                        <a:cubicBezTo>
                          <a:pt x="484559" y="-130810"/>
                          <a:pt x="463549" y="37920"/>
                          <a:pt x="560873" y="0"/>
                        </a:cubicBezTo>
                        <a:cubicBezTo>
                          <a:pt x="656093" y="-20628"/>
                          <a:pt x="721377" y="65616"/>
                          <a:pt x="803069" y="0"/>
                        </a:cubicBezTo>
                        <a:cubicBezTo>
                          <a:pt x="864421" y="-90236"/>
                          <a:pt x="964775" y="3539"/>
                          <a:pt x="1121747" y="0"/>
                        </a:cubicBezTo>
                        <a:cubicBezTo>
                          <a:pt x="1272987" y="4295"/>
                          <a:pt x="1301101" y="61139"/>
                          <a:pt x="1491414" y="0"/>
                        </a:cubicBezTo>
                        <a:cubicBezTo>
                          <a:pt x="1696142" y="-56099"/>
                          <a:pt x="1635630" y="26981"/>
                          <a:pt x="1784598" y="0"/>
                        </a:cubicBezTo>
                        <a:cubicBezTo>
                          <a:pt x="1920663" y="-18875"/>
                          <a:pt x="1982231" y="48939"/>
                          <a:pt x="2128770" y="0"/>
                        </a:cubicBezTo>
                        <a:cubicBezTo>
                          <a:pt x="2260485" y="-44198"/>
                          <a:pt x="2298581" y="157518"/>
                          <a:pt x="2549426" y="0"/>
                        </a:cubicBezTo>
                        <a:cubicBezTo>
                          <a:pt x="2530161" y="367823"/>
                          <a:pt x="2499898" y="774244"/>
                          <a:pt x="2549426" y="1387456"/>
                        </a:cubicBezTo>
                        <a:cubicBezTo>
                          <a:pt x="2539380" y="1991869"/>
                          <a:pt x="2477277" y="2128875"/>
                          <a:pt x="2549426" y="2831544"/>
                        </a:cubicBezTo>
                        <a:cubicBezTo>
                          <a:pt x="2447413" y="2955468"/>
                          <a:pt x="2431665" y="2782619"/>
                          <a:pt x="2256242" y="2831544"/>
                        </a:cubicBezTo>
                        <a:cubicBezTo>
                          <a:pt x="2133299" y="2870846"/>
                          <a:pt x="2040222" y="2702916"/>
                          <a:pt x="1912069" y="2831544"/>
                        </a:cubicBezTo>
                        <a:cubicBezTo>
                          <a:pt x="1785253" y="2958053"/>
                          <a:pt x="1651914" y="2740337"/>
                          <a:pt x="1542402" y="2831544"/>
                        </a:cubicBezTo>
                        <a:cubicBezTo>
                          <a:pt x="1409356" y="2953330"/>
                          <a:pt x="1363025" y="2718507"/>
                          <a:pt x="1300207" y="2831544"/>
                        </a:cubicBezTo>
                        <a:cubicBezTo>
                          <a:pt x="1223519" y="2913808"/>
                          <a:pt x="1135260" y="2838563"/>
                          <a:pt x="1032517" y="2831544"/>
                        </a:cubicBezTo>
                        <a:cubicBezTo>
                          <a:pt x="923579" y="2844242"/>
                          <a:pt x="890000" y="2814537"/>
                          <a:pt x="764827" y="2831544"/>
                        </a:cubicBezTo>
                        <a:cubicBezTo>
                          <a:pt x="646846" y="2864165"/>
                          <a:pt x="598700" y="2772647"/>
                          <a:pt x="522632" y="2831544"/>
                        </a:cubicBezTo>
                        <a:cubicBezTo>
                          <a:pt x="402710" y="2878768"/>
                          <a:pt x="158019" y="2781487"/>
                          <a:pt x="0" y="2831544"/>
                        </a:cubicBezTo>
                        <a:cubicBezTo>
                          <a:pt x="-1492" y="2407325"/>
                          <a:pt x="42512" y="1770816"/>
                          <a:pt x="0" y="1359140"/>
                        </a:cubicBezTo>
                        <a:cubicBezTo>
                          <a:pt x="32859" y="907477"/>
                          <a:pt x="19661" y="6800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Reminders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ensure all book bags, clothes, coats, PE kits and water bottles are labelled with your child's name.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Comic Sans MS" panose="030F0702030302020204" pitchFamily="66" charset="0"/>
              </a:rPr>
              <a:t>We look forward to seeing you for Parents Evening this half term- details </a:t>
            </a:r>
            <a:r>
              <a:rPr lang="en-GB" sz="1000" b="1" smtClean="0">
                <a:latin typeface="Comic Sans MS" panose="030F0702030302020204" pitchFamily="66" charset="0"/>
              </a:rPr>
              <a:t>to follow!</a:t>
            </a:r>
            <a:endParaRPr lang="en-GB" sz="1000" b="1" dirty="0"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make sure to send in water, not squash or juice.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remember to check Seesaw for information, updates and photographs of your child’s learning. If you are struggling to log in, please let us know and we can help you!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00" b="1" dirty="0">
              <a:latin typeface="Comic Sans MS" panose="030F0702030302020204" pitchFamily="66" charset="0"/>
            </a:endParaRPr>
          </a:p>
        </p:txBody>
      </p:sp>
      <p:pic>
        <p:nvPicPr>
          <p:cNvPr id="13" name="Picture 12" descr="Nature Vs. Nurture | Christine Cart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61" y="2924681"/>
            <a:ext cx="3648002" cy="13540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279177" y="3534104"/>
            <a:ext cx="3485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SassoonPrimaryInfant" pitchFamily="2" charset="0"/>
              </a:rPr>
              <a:t>Nurturing Nature</a:t>
            </a:r>
            <a:endParaRPr lang="en-GB" sz="3200" b="1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588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SassoonPrimaryInfant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C Davies</cp:lastModifiedBy>
  <cp:revision>49</cp:revision>
  <dcterms:created xsi:type="dcterms:W3CDTF">2021-11-04T19:05:48Z</dcterms:created>
  <dcterms:modified xsi:type="dcterms:W3CDTF">2024-02-15T16:32:54Z</dcterms:modified>
</cp:coreProperties>
</file>