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942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SUMMER </a:t>
            </a:r>
            <a:r>
              <a:rPr lang="en-GB" sz="1400" b="1" u="sng" dirty="0" smtClean="0">
                <a:latin typeface="Comic Sans MS" panose="030F0702030302020204" pitchFamily="66" charset="0"/>
              </a:rPr>
              <a:t>2  04.06.25-23.07.25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269718"/>
              </p:ext>
            </p:extLst>
          </p:nvPr>
        </p:nvGraphicFramePr>
        <p:xfrm>
          <a:off x="10643416" y="3861335"/>
          <a:ext cx="1241364" cy="25701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val="50766947"/>
                    </a:ext>
                  </a:extLst>
                </a:gridCol>
              </a:tblGrid>
              <a:tr h="49236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</a:t>
                      </a: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Vocabulary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latin typeface="Ink Free" panose="03080402000500000000" pitchFamily="66" charset="0"/>
                        </a:rPr>
                        <a:t>Cover/Spine/Title</a:t>
                      </a:r>
                      <a:r>
                        <a:rPr lang="en-GB" sz="1200" b="0" baseline="0" dirty="0" smtClean="0">
                          <a:latin typeface="Ink Free" panose="03080402000500000000" pitchFamily="66" charset="0"/>
                        </a:rPr>
                        <a:t>/Blurb</a:t>
                      </a:r>
                      <a:endParaRPr lang="en-GB" sz="1200" b="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056404"/>
                  </a:ext>
                </a:extLst>
              </a:tr>
              <a:tr h="24591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latin typeface="Ink Free" panose="03080402000500000000" pitchFamily="66" charset="0"/>
                        </a:rPr>
                        <a:t>Fairytale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31455"/>
                  </a:ext>
                </a:extLst>
              </a:tr>
              <a:tr h="24591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Segment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400979"/>
                  </a:ext>
                </a:extLst>
              </a:tr>
              <a:tr h="24591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Blend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22435"/>
                  </a:ext>
                </a:extLst>
              </a:tr>
              <a:tr h="110713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Pattern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Route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Map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624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204699" y="156214"/>
            <a:ext cx="3575545" cy="2492990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C&amp;L, Phonics &amp; </a:t>
            </a:r>
            <a:r>
              <a:rPr lang="en-GB" sz="1200" b="1" u="sng" dirty="0" smtClean="0">
                <a:latin typeface="SassoonPrimaryType" pitchFamily="2" charset="0"/>
              </a:rPr>
              <a:t>Literacy</a:t>
            </a:r>
            <a:r>
              <a:rPr lang="en-GB" sz="1200" dirty="0" smtClean="0">
                <a:latin typeface="SassoonPrimaryType" pitchFamily="2" charset="0"/>
              </a:rPr>
              <a:t>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>
                <a:latin typeface="SassoonPrimaryType" pitchFamily="2" charset="0"/>
              </a:rPr>
              <a:t>will begin to pay attention to more than one thing at a time.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retell the story ‘The 3 Little Pigs</a:t>
            </a:r>
            <a:r>
              <a:rPr lang="en-GB" sz="1200" dirty="0" smtClean="0">
                <a:latin typeface="SassoonPrimaryType" pitchFamily="2" charset="0"/>
              </a:rPr>
              <a:t>’.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and use vocabulary linked to their theme ‘Once Upon A Time’ including magic, </a:t>
            </a:r>
            <a:r>
              <a:rPr lang="en-GB" sz="1200" dirty="0" err="1">
                <a:latin typeface="SassoonPrimaryType" pitchFamily="2" charset="0"/>
              </a:rPr>
              <a:t>fairytale</a:t>
            </a:r>
            <a:r>
              <a:rPr lang="en-GB" sz="1200" dirty="0">
                <a:latin typeface="SassoonPrimaryType" pitchFamily="2" charset="0"/>
              </a:rPr>
              <a:t>, happily ever after.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read from left to right and top to bottom.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read and reread a selection of books to engage in conversations about the story, develop understanding and learn new vocabulary.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 smtClean="0">
                <a:latin typeface="SassoonPrimaryType" pitchFamily="2" charset="0"/>
              </a:rPr>
              <a:t>will </a:t>
            </a:r>
            <a:r>
              <a:rPr lang="en-GB" sz="1200" dirty="0">
                <a:latin typeface="SassoonPrimaryType" pitchFamily="2" charset="0"/>
              </a:rPr>
              <a:t>write </a:t>
            </a:r>
            <a:r>
              <a:rPr lang="en-GB" sz="1200" dirty="0" smtClean="0">
                <a:latin typeface="SassoonPrimaryType" pitchFamily="2" charset="0"/>
              </a:rPr>
              <a:t>my </a:t>
            </a:r>
            <a:r>
              <a:rPr lang="en-GB" sz="1200" dirty="0">
                <a:latin typeface="SassoonPrimaryType" pitchFamily="2" charset="0"/>
              </a:rPr>
              <a:t>name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80205" y="3530596"/>
            <a:ext cx="3150429" cy="3046988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Understanding the </a:t>
            </a:r>
            <a:r>
              <a:rPr lang="en-GB" sz="1200" b="1" u="sng" dirty="0" smtClean="0">
                <a:latin typeface="SassoonPrimaryType" pitchFamily="2" charset="0"/>
              </a:rPr>
              <a:t>World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PAST &amp; PRESENT- </a:t>
            </a: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begin to understand that at the moment they attend Nursery but soon they will go to ‘big school.’</a:t>
            </a:r>
            <a:endParaRPr lang="en-GB" sz="1200" b="1" u="sng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PEOPLE, CULTURE AND COMMUNITIES CHILDREN</a:t>
            </a:r>
            <a:r>
              <a:rPr lang="en-GB" sz="1200" dirty="0" smtClean="0">
                <a:latin typeface="SassoonPrimaryType" pitchFamily="2" charset="0"/>
              </a:rPr>
              <a:t>-I will </a:t>
            </a:r>
            <a:r>
              <a:rPr lang="en-GB" sz="1200" dirty="0">
                <a:latin typeface="SassoonPrimaryType" pitchFamily="2" charset="0"/>
              </a:rPr>
              <a:t>know where ‘big school’ is and other school’s they may be going to are in Little </a:t>
            </a:r>
            <a:r>
              <a:rPr lang="en-GB" sz="1200" dirty="0" err="1">
                <a:latin typeface="SassoonPrimaryType" pitchFamily="2" charset="0"/>
              </a:rPr>
              <a:t>Hulton</a:t>
            </a:r>
            <a:r>
              <a:rPr lang="en-GB" sz="1200" dirty="0">
                <a:latin typeface="SassoonPrimaryType" pitchFamily="2" charset="0"/>
              </a:rPr>
              <a:t>/</a:t>
            </a:r>
            <a:r>
              <a:rPr lang="en-GB" sz="1200" dirty="0" err="1">
                <a:latin typeface="SassoonPrimaryType" pitchFamily="2" charset="0"/>
              </a:rPr>
              <a:t>Walkden</a:t>
            </a:r>
            <a:r>
              <a:rPr lang="en-GB" sz="1200" dirty="0">
                <a:latin typeface="SassoonPrimaryType" pitchFamily="2" charset="0"/>
              </a:rPr>
              <a:t>. 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take time to reflect and say a short thank you </a:t>
            </a:r>
            <a:r>
              <a:rPr lang="en-GB" sz="1200" dirty="0" smtClean="0">
                <a:latin typeface="SassoonPrimaryType" pitchFamily="2" charset="0"/>
              </a:rPr>
              <a:t>prayer.</a:t>
            </a:r>
          </a:p>
          <a:p>
            <a:r>
              <a:rPr lang="en-GB" sz="1200" b="1" u="sng" dirty="0" smtClean="0">
                <a:latin typeface="SassoonPrimaryType" pitchFamily="2" charset="0"/>
              </a:rPr>
              <a:t>THE NATURAL WORLD</a:t>
            </a:r>
            <a:r>
              <a:rPr lang="en-GB" sz="1200" dirty="0" smtClean="0">
                <a:latin typeface="SassoonPrimaryType" pitchFamily="2" charset="0"/>
              </a:rPr>
              <a:t>-I </a:t>
            </a:r>
            <a:r>
              <a:rPr lang="en-GB" sz="1200" dirty="0">
                <a:latin typeface="SassoonPrimaryType" pitchFamily="2" charset="0"/>
              </a:rPr>
              <a:t>will explore and talk about forces including magnets, floating/sinking and stretching.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ICT</a:t>
            </a:r>
            <a:r>
              <a:rPr lang="en-GB" sz="1200" dirty="0" smtClean="0">
                <a:latin typeface="SassoonPrimaryType" pitchFamily="2" charset="0"/>
              </a:rPr>
              <a:t>-</a:t>
            </a: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learn how to operate wind-up toys and pulleys. </a:t>
            </a:r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197669" y="3715262"/>
            <a:ext cx="3178789" cy="267765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algn="ctr"/>
            <a:endParaRPr lang="en-GB" b="1" u="sng" dirty="0" smtClean="0">
              <a:latin typeface="Comic Sans MS" panose="030F0702030302020204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>
                <a:latin typeface="SassoonPrimaryType" pitchFamily="2" charset="0"/>
              </a:rPr>
              <a:t>will know the nursery rhymes/songs: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5 Little Monkeys Jumping on the </a:t>
            </a:r>
            <a:r>
              <a:rPr lang="en-GB" sz="1200" dirty="0" smtClean="0">
                <a:latin typeface="SassoonPrimaryType" pitchFamily="2" charset="0"/>
              </a:rPr>
              <a:t>Bed</a:t>
            </a: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- Polly Put the Kettle On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The Wheels on the Bus Children will play a range of instruments to express their feelings and ideas.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various painting techniques such as splatter painting, bubble painting, straw painting, printing etc.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and make art in the style of Andy </a:t>
            </a:r>
            <a:r>
              <a:rPr lang="en-GB" sz="1200" dirty="0" smtClean="0">
                <a:latin typeface="SassoonPrimaryType" pitchFamily="2" charset="0"/>
              </a:rPr>
              <a:t>Goldsworthy.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452720" y="4336558"/>
            <a:ext cx="2965134" cy="2677656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 will know how to walk forward along a bench, watching my feet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 will know how to jump off a low step, landing on two feet.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 will show preference for a dominant hand.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 will know how to jump off a small step landing on two feet.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 will learn how to use gymnastic equipment safely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 will learn that my arms can help me balance 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880205" y="2127570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362459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</a:t>
            </a:r>
            <a:r>
              <a:rPr lang="en-GB" sz="1600" b="1" u="sng" dirty="0" smtClean="0">
                <a:latin typeface="Comic Sans MS" panose="030F0702030302020204" pitchFamily="66" charset="0"/>
              </a:rPr>
              <a:t>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can you ensure that your child has the correct uniform on-no trainers.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 bring your child’s library book into school every Monday to be changed.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50" b="1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099362" y="928516"/>
            <a:ext cx="4520961" cy="1015663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Personal, Social &amp; Emotional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show </a:t>
            </a:r>
            <a:r>
              <a:rPr lang="en-GB" sz="1200" dirty="0">
                <a:latin typeface="SassoonPrimaryType" pitchFamily="2" charset="0"/>
              </a:rPr>
              <a:t>confidence by going on a coach for a school trip.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how to independently use the toilet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listen to a friend and agree a compromise.</a:t>
            </a: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 rot="10800000" flipV="1">
            <a:off x="248159" y="2702079"/>
            <a:ext cx="3206494" cy="1569660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Maths</a:t>
            </a:r>
          </a:p>
          <a:p>
            <a:pPr algn="ctr"/>
            <a:endParaRPr lang="en-GB" sz="1200" dirty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count recognise numbers 1, 2 and 3</a:t>
            </a:r>
            <a:r>
              <a:rPr lang="en-GB" sz="1200" dirty="0" smtClean="0">
                <a:latin typeface="SassoonPrimaryType" pitchFamily="2" charset="0"/>
              </a:rPr>
              <a:t>.</a:t>
            </a:r>
            <a:endParaRPr lang="en-GB" sz="1200" dirty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make an AB repeating pattern.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notice and correct an error in a repeating pattern.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discuss routes and locations using words such as ‘in front of’ and ‘behind’.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24663" y="2457463"/>
            <a:ext cx="3808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SassoonPrimaryType" pitchFamily="2" charset="0"/>
              </a:rPr>
              <a:t>Once Upon a Time. </a:t>
            </a:r>
            <a:endParaRPr lang="en-GB" sz="28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14903</TotalTime>
  <Words>571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Ink Free</vt:lpstr>
      <vt:lpstr>SassoonPrimaryInfant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68</cp:revision>
  <cp:lastPrinted>2024-06-06T14:44:36Z</cp:lastPrinted>
  <dcterms:created xsi:type="dcterms:W3CDTF">2021-11-04T19:05:48Z</dcterms:created>
  <dcterms:modified xsi:type="dcterms:W3CDTF">2025-06-06T14:35:48Z</dcterms:modified>
</cp:coreProperties>
</file>