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Spring </a:t>
            </a:r>
            <a:r>
              <a:rPr lang="en-GB" sz="1400" b="1" u="sng" smtClean="0">
                <a:latin typeface="Comic Sans MS" panose="030F0702030302020204" pitchFamily="66" charset="0"/>
              </a:rPr>
              <a:t>2  24.02.25-4.04.25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47258"/>
              </p:ext>
            </p:extLst>
          </p:nvPr>
        </p:nvGraphicFramePr>
        <p:xfrm>
          <a:off x="10580645" y="3564343"/>
          <a:ext cx="1241364" cy="295669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val="50766947"/>
                    </a:ext>
                  </a:extLst>
                </a:gridCol>
              </a:tblGrid>
              <a:tr h="6660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dirty="0" smtClean="0">
                          <a:latin typeface="Ink Free" panose="03080402000500000000" pitchFamily="66" charset="0"/>
                        </a:rPr>
                        <a:t>/Blurb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Less/More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3145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Season/Spring/Autumn/Winter</a:t>
                      </a:r>
                      <a:r>
                        <a:rPr lang="en-GB" sz="1200" baseline="0" dirty="0" smtClean="0">
                          <a:latin typeface="Ink Free" panose="03080402000500000000" pitchFamily="66" charset="0"/>
                        </a:rPr>
                        <a:t>/Summer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00979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Grow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2243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Fruit/Vegetable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3508653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understand and follow simple instructions and questions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Enormous Turnip’.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know and use vocabulary linked to </a:t>
            </a:r>
            <a:r>
              <a:rPr lang="en-GB" sz="1200" dirty="0" smtClean="0">
                <a:latin typeface="SassoonPrimaryType" pitchFamily="2" charset="0"/>
              </a:rPr>
              <a:t>the </a:t>
            </a:r>
            <a:r>
              <a:rPr lang="en-GB" sz="1200" dirty="0">
                <a:latin typeface="SassoonPrimaryType" pitchFamily="2" charset="0"/>
              </a:rPr>
              <a:t>theme ‘How does your garden grow?’ including seeds, beans, fruit, vegetables.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the names of different parts of a book including the cover, title, author.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read and re-read a selection of books to engage in conversations about the story, develop understanding and learn new vocabulary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identify similar sounds in words (alliteration/Aspect 5 of Super Sonic Phonics).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distinguish between the differences in vocal sounds (Aspect 6 of Super Sonic Phonics).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how to draw diagonal lines.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28808" y="4055262"/>
            <a:ext cx="3736101" cy="230832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find out about Spring and know before it was Winter and next it will be Summer, then Autumn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the name of the town that our school is in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that seeds can turn into plants.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begin to understand how it takes time to grow fruit and vegetables.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plant and </a:t>
            </a:r>
            <a:r>
              <a:rPr lang="en-GB" sz="1200" dirty="0" smtClean="0">
                <a:latin typeface="SassoonPrimaryType" pitchFamily="2" charset="0"/>
              </a:rPr>
              <a:t>grow </a:t>
            </a:r>
            <a:r>
              <a:rPr lang="en-GB" sz="1200" dirty="0">
                <a:latin typeface="SassoonPrimaryType" pitchFamily="2" charset="0"/>
              </a:rPr>
              <a:t>a </a:t>
            </a:r>
            <a:r>
              <a:rPr lang="en-GB" sz="1200" dirty="0" smtClean="0">
                <a:latin typeface="SassoonPrimaryType" pitchFamily="2" charset="0"/>
              </a:rPr>
              <a:t>fruit/vegetable/herb.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find out about Palm Sunday.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some people celebrate </a:t>
            </a:r>
            <a:r>
              <a:rPr lang="en-GB" sz="1200" dirty="0" smtClean="0">
                <a:latin typeface="SassoonPrimaryType" pitchFamily="2" charset="0"/>
              </a:rPr>
              <a:t>Easter.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830462" y="3778263"/>
            <a:ext cx="2549319" cy="286232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the nursery rhymes/songs: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5 Currant </a:t>
            </a:r>
            <a:r>
              <a:rPr lang="en-GB" sz="1200" dirty="0" smtClean="0">
                <a:latin typeface="SassoonPrimaryType" pitchFamily="2" charset="0"/>
              </a:rPr>
              <a:t>Buns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– Three </a:t>
            </a:r>
            <a:r>
              <a:rPr lang="en-GB" sz="1200" dirty="0">
                <a:latin typeface="SassoonPrimaryType" pitchFamily="2" charset="0"/>
              </a:rPr>
              <a:t>Blind Mice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Old Macdonald Had a Farm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painting with a range of tools such as cotton buds, vegetables, </a:t>
            </a:r>
            <a:r>
              <a:rPr lang="en-GB" sz="1200" dirty="0" smtClean="0">
                <a:latin typeface="SassoonPrimaryType" pitchFamily="2" charset="0"/>
              </a:rPr>
              <a:t>toothbrushes. </a:t>
            </a:r>
            <a:r>
              <a:rPr lang="en-GB" sz="1200" dirty="0" err="1">
                <a:latin typeface="SassoonPrimaryType" pitchFamily="2" charset="0"/>
              </a:rPr>
              <a:t>etc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endParaRPr lang="en-GB" sz="1200" dirty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and make art in the style of Piet </a:t>
            </a:r>
            <a:r>
              <a:rPr lang="en-GB" sz="1200" dirty="0" smtClean="0">
                <a:latin typeface="SassoonPrimaryType" pitchFamily="2" charset="0"/>
              </a:rPr>
              <a:t>Mondrian.</a:t>
            </a:r>
          </a:p>
          <a:p>
            <a:endParaRPr lang="en-GB" sz="1200" b="1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308423" y="5701289"/>
            <a:ext cx="2965134" cy="101566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</a:t>
            </a:r>
            <a:r>
              <a:rPr lang="en-GB" sz="1200" smtClean="0">
                <a:latin typeface="SassoonPrimaryType" pitchFamily="2" charset="0"/>
              </a:rPr>
              <a:t>how to throw </a:t>
            </a:r>
            <a:r>
              <a:rPr lang="en-GB" sz="1200" dirty="0" smtClean="0">
                <a:latin typeface="SassoonPrimaryType" pitchFamily="2" charset="0"/>
              </a:rPr>
              <a:t>a ball or other object such as a bean bag.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how to trap a thrown ball against my body. 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280952" y="2876434"/>
            <a:ext cx="4233335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Does Your Garden Grow?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828809" y="2464142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20032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show confidence walking around our local area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know that I need </a:t>
            </a:r>
            <a:r>
              <a:rPr lang="en-GB" sz="1200" dirty="0">
                <a:latin typeface="SassoonPrimaryType" pitchFamily="2" charset="0"/>
              </a:rPr>
              <a:t>to exercise to be </a:t>
            </a:r>
            <a:r>
              <a:rPr lang="en-GB" sz="1200" dirty="0" smtClean="0">
                <a:latin typeface="SassoonPrimaryType" pitchFamily="2" charset="0"/>
              </a:rPr>
              <a:t>healthy.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take turns whilst playing and </a:t>
            </a:r>
            <a:r>
              <a:rPr lang="en-GB" sz="1200" dirty="0" smtClean="0">
                <a:latin typeface="SassoonPrimaryType" pitchFamily="2" charset="0"/>
              </a:rPr>
              <a:t>I will wait patiently </a:t>
            </a:r>
            <a:r>
              <a:rPr lang="en-GB" sz="1200" dirty="0">
                <a:latin typeface="SassoonPrimaryType" pitchFamily="2" charset="0"/>
              </a:rPr>
              <a:t>to have a </a:t>
            </a:r>
            <a:r>
              <a:rPr lang="en-GB" sz="1200" dirty="0" smtClean="0">
                <a:latin typeface="SassoonPrimaryType" pitchFamily="2" charset="0"/>
              </a:rPr>
              <a:t>go.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360454" y="3805915"/>
            <a:ext cx="2719377" cy="175432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count to 10.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I  </a:t>
            </a:r>
            <a:r>
              <a:rPr lang="en-GB" sz="1200" dirty="0">
                <a:latin typeface="SassoonPrimaryType" pitchFamily="2" charset="0"/>
              </a:rPr>
              <a:t>will identify </a:t>
            </a:r>
            <a:r>
              <a:rPr lang="en-GB" sz="1200" dirty="0" smtClean="0">
                <a:latin typeface="SassoonPrimaryType" pitchFamily="2" charset="0"/>
              </a:rPr>
              <a:t>amounts of objects which are more and less.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use positional language including on top, under, next to and behind.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match objects that are the same. 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13414</TotalTime>
  <Words>525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44</cp:revision>
  <cp:lastPrinted>2025-02-07T15:42:17Z</cp:lastPrinted>
  <dcterms:created xsi:type="dcterms:W3CDTF">2021-11-04T19:05:48Z</dcterms:created>
  <dcterms:modified xsi:type="dcterms:W3CDTF">2025-02-07T15:42:54Z</dcterms:modified>
</cp:coreProperties>
</file>