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B3"/>
    <a:srgbClr val="E0C1FF"/>
    <a:srgbClr val="CC99FF"/>
    <a:srgbClr val="FF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FF99ED-F5EA-49BE-B764-9E9C1A2A1E3B}" v="7" dt="2026-02-23T07:58:05.0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96" y="-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smith" userId="2923164f-c42c-4fd6-8532-e005831cd671" providerId="ADAL" clId="{354A700E-765B-4E44-BB13-60E473A444CE}"/>
    <pc:docChg chg="custSel modSld">
      <pc:chgData name="danielle smith" userId="2923164f-c42c-4fd6-8532-e005831cd671" providerId="ADAL" clId="{354A700E-765B-4E44-BB13-60E473A444CE}" dt="2026-02-23T07:58:26.158" v="492" actId="1076"/>
      <pc:docMkLst>
        <pc:docMk/>
      </pc:docMkLst>
      <pc:sldChg chg="addSp delSp modSp mod">
        <pc:chgData name="danielle smith" userId="2923164f-c42c-4fd6-8532-e005831cd671" providerId="ADAL" clId="{354A700E-765B-4E44-BB13-60E473A444CE}" dt="2026-02-23T07:58:26.158" v="492" actId="1076"/>
        <pc:sldMkLst>
          <pc:docMk/>
          <pc:sldMk cId="2221631427" sldId="256"/>
        </pc:sldMkLst>
        <pc:spChg chg="mod">
          <ac:chgData name="danielle smith" userId="2923164f-c42c-4fd6-8532-e005831cd671" providerId="ADAL" clId="{354A700E-765B-4E44-BB13-60E473A444CE}" dt="2026-02-23T07:58:00.011" v="490" actId="20577"/>
          <ac:spMkLst>
            <pc:docMk/>
            <pc:sldMk cId="2221631427" sldId="256"/>
            <ac:spMk id="4" creationId="{F3EAC452-F8A5-424E-A98B-1C9C04470125}"/>
          </ac:spMkLst>
        </pc:spChg>
        <pc:spChg chg="mod">
          <ac:chgData name="danielle smith" userId="2923164f-c42c-4fd6-8532-e005831cd671" providerId="ADAL" clId="{354A700E-765B-4E44-BB13-60E473A444CE}" dt="2026-02-23T07:58:26.158" v="492" actId="1076"/>
          <ac:spMkLst>
            <pc:docMk/>
            <pc:sldMk cId="2221631427" sldId="256"/>
            <ac:spMk id="5" creationId="{ED4B267C-EC90-43B8-B301-152C72BBDAB0}"/>
          </ac:spMkLst>
        </pc:spChg>
        <pc:spChg chg="mod">
          <ac:chgData name="danielle smith" userId="2923164f-c42c-4fd6-8532-e005831cd671" providerId="ADAL" clId="{354A700E-765B-4E44-BB13-60E473A444CE}" dt="2026-02-23T07:52:51.413" v="361" actId="20577"/>
          <ac:spMkLst>
            <pc:docMk/>
            <pc:sldMk cId="2221631427" sldId="256"/>
            <ac:spMk id="11" creationId="{49C6A523-5BE9-4D06-9947-98EF4E15BC3F}"/>
          </ac:spMkLst>
        </pc:spChg>
        <pc:spChg chg="mod">
          <ac:chgData name="danielle smith" userId="2923164f-c42c-4fd6-8532-e005831cd671" providerId="ADAL" clId="{354A700E-765B-4E44-BB13-60E473A444CE}" dt="2026-02-23T07:46:48.141" v="313" actId="1076"/>
          <ac:spMkLst>
            <pc:docMk/>
            <pc:sldMk cId="2221631427" sldId="256"/>
            <ac:spMk id="15" creationId="{623911F2-5E3A-4945-9CE5-D754BEBA15F1}"/>
          </ac:spMkLst>
        </pc:spChg>
        <pc:spChg chg="mod">
          <ac:chgData name="danielle smith" userId="2923164f-c42c-4fd6-8532-e005831cd671" providerId="ADAL" clId="{354A700E-765B-4E44-BB13-60E473A444CE}" dt="2026-02-23T07:56:11.197" v="481" actId="255"/>
          <ac:spMkLst>
            <pc:docMk/>
            <pc:sldMk cId="2221631427" sldId="256"/>
            <ac:spMk id="18" creationId="{2269B91D-84A5-4D71-A40F-7578C168F866}"/>
          </ac:spMkLst>
        </pc:spChg>
        <pc:spChg chg="mod">
          <ac:chgData name="danielle smith" userId="2923164f-c42c-4fd6-8532-e005831cd671" providerId="ADAL" clId="{354A700E-765B-4E44-BB13-60E473A444CE}" dt="2026-02-23T07:53:43.563" v="445" actId="20577"/>
          <ac:spMkLst>
            <pc:docMk/>
            <pc:sldMk cId="2221631427" sldId="256"/>
            <ac:spMk id="20" creationId="{EFA56571-F201-4E22-AD7A-6458C5081D33}"/>
          </ac:spMkLst>
        </pc:spChg>
        <pc:grpChg chg="mod">
          <ac:chgData name="danielle smith" userId="2923164f-c42c-4fd6-8532-e005831cd671" providerId="ADAL" clId="{354A700E-765B-4E44-BB13-60E473A444CE}" dt="2026-02-23T07:58:05.058" v="491" actId="1076"/>
          <ac:grpSpMkLst>
            <pc:docMk/>
            <pc:sldMk cId="2221631427" sldId="256"/>
            <ac:grpSpMk id="17" creationId="{1F907336-AC06-407B-9169-29C15CEF8A2E}"/>
          </ac:grpSpMkLst>
        </pc:grpChg>
        <pc:graphicFrameChg chg="mod modGraphic">
          <ac:chgData name="danielle smith" userId="2923164f-c42c-4fd6-8532-e005831cd671" providerId="ADAL" clId="{354A700E-765B-4E44-BB13-60E473A444CE}" dt="2026-02-23T07:56:21.630" v="482" actId="1076"/>
          <ac:graphicFrameMkLst>
            <pc:docMk/>
            <pc:sldMk cId="2221631427" sldId="256"/>
            <ac:graphicFrameMk id="7" creationId="{35BB5BDB-CA4E-465F-AA87-BC86730E51DD}"/>
          </ac:graphicFrameMkLst>
        </pc:graphicFrameChg>
        <pc:picChg chg="mod">
          <ac:chgData name="danielle smith" userId="2923164f-c42c-4fd6-8532-e005831cd671" providerId="ADAL" clId="{354A700E-765B-4E44-BB13-60E473A444CE}" dt="2026-02-23T07:58:05.058" v="491" actId="1076"/>
          <ac:picMkLst>
            <pc:docMk/>
            <pc:sldMk cId="2221631427" sldId="256"/>
            <ac:picMk id="10" creationId="{626E03FE-3BCC-48DA-BB10-58A1DB0398D9}"/>
          </ac:picMkLst>
        </pc:picChg>
        <pc:picChg chg="mod">
          <ac:chgData name="danielle smith" userId="2923164f-c42c-4fd6-8532-e005831cd671" providerId="ADAL" clId="{354A700E-765B-4E44-BB13-60E473A444CE}" dt="2026-02-23T07:58:05.058" v="491" actId="1076"/>
          <ac:picMkLst>
            <pc:docMk/>
            <pc:sldMk cId="2221631427" sldId="256"/>
            <ac:picMk id="33" creationId="{870CB45A-D441-481E-811F-68F8E7683CCD}"/>
          </ac:picMkLst>
        </pc:picChg>
        <pc:picChg chg="mod">
          <ac:chgData name="danielle smith" userId="2923164f-c42c-4fd6-8532-e005831cd671" providerId="ADAL" clId="{354A700E-765B-4E44-BB13-60E473A444CE}" dt="2026-02-23T07:58:05.058" v="491" actId="1076"/>
          <ac:picMkLst>
            <pc:docMk/>
            <pc:sldMk cId="2221631427" sldId="256"/>
            <ac:picMk id="34" creationId="{FBDAB5E1-120E-46B3-9645-5DB9C992C193}"/>
          </ac:picMkLst>
        </pc:picChg>
        <pc:picChg chg="mod">
          <ac:chgData name="danielle smith" userId="2923164f-c42c-4fd6-8532-e005831cd671" providerId="ADAL" clId="{354A700E-765B-4E44-BB13-60E473A444CE}" dt="2026-02-23T07:58:05.058" v="491" actId="1076"/>
          <ac:picMkLst>
            <pc:docMk/>
            <pc:sldMk cId="2221631427" sldId="256"/>
            <ac:picMk id="35" creationId="{FCEDD172-EFF0-4DE7-B5B3-DA9334FBD91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E2C1-56A0-4FAE-87B4-55881A74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9E587-7D83-478C-851B-6CAEDB02A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8D60-8D81-4B26-9505-19B4C165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408-8DCC-46F2-A6B0-CCCB7A23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8B9A4-CD2A-4E58-B1E1-A924BCED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8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6C62-D74A-40D1-9488-037C4485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0B005-5344-41B2-9D74-5697C638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E7E06-F369-4907-A74E-83F5CF1B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30ADF-0053-4901-B5F9-9D2CBFAC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122A5-5DBA-4FE6-AA8B-C81472BC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5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5625E-5A84-4134-BD7F-270E8BEB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EBDB3-9E76-4635-B985-3FBF51A08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BB368-07AE-44AC-B359-9AA260743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B846-C9E1-4629-94EE-28DBDB90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C9A7-7858-44C7-88F6-7DB99897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7B3D-6D3A-4F1E-9DA6-D97442D0C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F62D-2D98-4D80-92B8-1A370061D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F299-348C-475B-9E13-7D55A671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69C5E-35DB-4956-A7A2-D2E9AE33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4B71-F9D2-49DD-A638-4125B754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0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4D55-0032-47EF-8367-474670B5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F0A16-9A62-40E9-8F51-9842E7132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06B45-6F69-4A1A-A77A-88D8F9FD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CA00-81FB-4717-B38C-3C92D04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12DE4-D37D-4C5B-936B-FE73C9B7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6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56D8-DD45-4DDF-A6DE-242B6EC4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ADD39-8EB9-4292-88B7-3DA869D26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5F2FD-AB95-4CB1-B67E-CA0B0B03F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98C62-30CF-48CC-863B-626A715F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133AD-E86D-4D25-9EB2-4ACD493E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4F70-EC15-4E60-A237-45B16C69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7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1E84-1C86-470C-BED6-BA071F48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ACCC5-F1FE-4E82-AAA1-4121A7313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AFB2D-C040-4406-9DC1-514D1C5C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55901-A1D6-4578-BB41-64C701339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2ECAF-DEC4-4311-967F-CE511AB21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5DDDD-2039-4C73-9DDC-F6224674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AC434-5B78-4F8F-8AAE-5D3FE5460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41D80-4AA3-41AD-934E-F95776429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7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9540-8D4D-4F37-93A2-9507BE98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2CF5B-49B8-4158-AAC7-DCE84617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17BA9-CED5-4CB1-9D06-2DAAD322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BC968-8F04-4EFD-AAB1-10124F1C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2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80A02-1A02-4ED3-B715-0CCB899EC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DF5DF-08F4-46E4-9224-89B5838C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61B70-8B0E-4B1E-9728-246681A9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38DC-4651-4C1F-808E-8BCD3538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47E3-111B-4C22-B0A4-83864656B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E6705-D0ED-4D53-B80B-F9AC1414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ED66B-B6B4-46CD-9236-9874B00A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369FE-46E0-4962-B4FB-B91BFA66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76B0-076E-4803-A805-6CF9DB5A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2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DB8C-CCCC-4E24-99DF-E66648FB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9B408-2FFA-4F8C-9F8C-2C80A5B32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EB5E1-0FB5-4428-ACEC-F5B8AC58C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27ECD-9F79-4EB8-B20B-F75C0687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396A-5DC5-4D24-97CF-CE4998045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1CB5-2069-4F9E-AC1E-84E411F5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84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CFFD19-A207-47D2-9363-300E8F90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9CEF-E592-4CCE-A23E-82A1D2A3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A39E-20D0-4365-80B5-FA31881C2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79B3-2F3E-43E3-A7AA-68EA03493B2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FA22-3084-466E-AFFA-E52AED3D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40D43-F92C-41C9-BBFC-77221551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EAC452-F8A5-424E-A98B-1C9C04470125}"/>
              </a:ext>
            </a:extLst>
          </p:cNvPr>
          <p:cNvSpPr txBox="1"/>
          <p:nvPr/>
        </p:nvSpPr>
        <p:spPr>
          <a:xfrm>
            <a:off x="3144896" y="124450"/>
            <a:ext cx="6505448" cy="73866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Nursery </a:t>
            </a:r>
          </a:p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Spring 2  23.02.26-2.04.26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will I be learning this half term?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5BB5BDB-CA4E-465F-AA87-BC86730E5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604533"/>
              </p:ext>
            </p:extLst>
          </p:nvPr>
        </p:nvGraphicFramePr>
        <p:xfrm>
          <a:off x="10536840" y="3226716"/>
          <a:ext cx="1241364" cy="337938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41364">
                  <a:extLst>
                    <a:ext uri="{9D8B030D-6E8A-4147-A177-3AD203B41FA5}">
                      <a16:colId xmlns:a16="http://schemas.microsoft.com/office/drawing/2014/main" val="50766947"/>
                    </a:ext>
                  </a:extLst>
                </a:gridCol>
              </a:tblGrid>
              <a:tr h="66601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Ink Free" panose="03080402000500000000" pitchFamily="66" charset="0"/>
                        </a:rPr>
                        <a:t>Key Vocabulary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latin typeface="Ink Free" panose="03080402000500000000" pitchFamily="66" charset="0"/>
                        </a:rPr>
                        <a:t>Cover/Spine/Title</a:t>
                      </a:r>
                      <a:r>
                        <a:rPr lang="en-GB" sz="1200" b="0" baseline="0" dirty="0">
                          <a:latin typeface="Ink Free" panose="03080402000500000000" pitchFamily="66" charset="0"/>
                        </a:rPr>
                        <a:t>/Blurb</a:t>
                      </a:r>
                      <a:endParaRPr lang="en-GB" sz="1200" b="0" dirty="0">
                        <a:latin typeface="Ink Free" panose="030804020005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056404"/>
                  </a:ext>
                </a:extLst>
              </a:tr>
              <a:tr h="3704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Less/More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731455"/>
                  </a:ext>
                </a:extLst>
              </a:tr>
              <a:tr h="3704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Season/Spring/Autumn/Winter</a:t>
                      </a:r>
                      <a:r>
                        <a:rPr lang="en-GB" sz="1200" baseline="0" dirty="0">
                          <a:latin typeface="Ink Free" panose="03080402000500000000" pitchFamily="66" charset="0"/>
                        </a:rPr>
                        <a:t>/Summer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>
                          <a:latin typeface="Ink Free" panose="03080402000500000000" pitchFamily="66" charset="0"/>
                        </a:rPr>
                        <a:t>Top, under, next and behind</a:t>
                      </a:r>
                      <a:endParaRPr lang="en-GB" sz="1200" dirty="0">
                        <a:latin typeface="Ink Free" panose="03080402000500000000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dirty="0">
                        <a:latin typeface="Ink Free" panose="030804020005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400979"/>
                  </a:ext>
                </a:extLst>
              </a:tr>
              <a:tr h="33125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Grow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22435"/>
                  </a:ext>
                </a:extLst>
              </a:tr>
              <a:tr h="3704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Fruit/Vegetable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6245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78B7C6-8360-44D3-9258-FE0053C4CED2}"/>
              </a:ext>
            </a:extLst>
          </p:cNvPr>
          <p:cNvSpPr txBox="1"/>
          <p:nvPr/>
        </p:nvSpPr>
        <p:spPr>
          <a:xfrm>
            <a:off x="204699" y="156214"/>
            <a:ext cx="3575545" cy="3508653"/>
          </a:xfrm>
          <a:custGeom>
            <a:avLst/>
            <a:gdLst>
              <a:gd name="csX0" fmla="*/ 0 w 3575545"/>
              <a:gd name="csY0" fmla="*/ 0 h 3508653"/>
              <a:gd name="csX1" fmla="*/ 667435 w 3575545"/>
              <a:gd name="csY1" fmla="*/ 0 h 3508653"/>
              <a:gd name="csX2" fmla="*/ 1334870 w 3575545"/>
              <a:gd name="csY2" fmla="*/ 0 h 3508653"/>
              <a:gd name="csX3" fmla="*/ 1895039 w 3575545"/>
              <a:gd name="csY3" fmla="*/ 0 h 3508653"/>
              <a:gd name="csX4" fmla="*/ 2526718 w 3575545"/>
              <a:gd name="csY4" fmla="*/ 0 h 3508653"/>
              <a:gd name="csX5" fmla="*/ 3575545 w 3575545"/>
              <a:gd name="csY5" fmla="*/ 0 h 3508653"/>
              <a:gd name="csX6" fmla="*/ 3575545 w 3575545"/>
              <a:gd name="csY6" fmla="*/ 549689 h 3508653"/>
              <a:gd name="csX7" fmla="*/ 3575545 w 3575545"/>
              <a:gd name="csY7" fmla="*/ 1099378 h 3508653"/>
              <a:gd name="csX8" fmla="*/ 3575545 w 3575545"/>
              <a:gd name="csY8" fmla="*/ 1649067 h 3508653"/>
              <a:gd name="csX9" fmla="*/ 3575545 w 3575545"/>
              <a:gd name="csY9" fmla="*/ 2163669 h 3508653"/>
              <a:gd name="csX10" fmla="*/ 3575545 w 3575545"/>
              <a:gd name="csY10" fmla="*/ 2818618 h 3508653"/>
              <a:gd name="csX11" fmla="*/ 3575545 w 3575545"/>
              <a:gd name="csY11" fmla="*/ 3508653 h 3508653"/>
              <a:gd name="csX12" fmla="*/ 2908110 w 3575545"/>
              <a:gd name="csY12" fmla="*/ 3508653 h 3508653"/>
              <a:gd name="csX13" fmla="*/ 2383697 w 3575545"/>
              <a:gd name="csY13" fmla="*/ 3508653 h 3508653"/>
              <a:gd name="csX14" fmla="*/ 1895039 w 3575545"/>
              <a:gd name="csY14" fmla="*/ 3508653 h 3508653"/>
              <a:gd name="csX15" fmla="*/ 1370626 w 3575545"/>
              <a:gd name="csY15" fmla="*/ 3508653 h 3508653"/>
              <a:gd name="csX16" fmla="*/ 703191 w 3575545"/>
              <a:gd name="csY16" fmla="*/ 3508653 h 3508653"/>
              <a:gd name="csX17" fmla="*/ 0 w 3575545"/>
              <a:gd name="csY17" fmla="*/ 3508653 h 3508653"/>
              <a:gd name="csX18" fmla="*/ 0 w 3575545"/>
              <a:gd name="csY18" fmla="*/ 3029137 h 3508653"/>
              <a:gd name="csX19" fmla="*/ 0 w 3575545"/>
              <a:gd name="csY19" fmla="*/ 2374189 h 3508653"/>
              <a:gd name="csX20" fmla="*/ 0 w 3575545"/>
              <a:gd name="csY20" fmla="*/ 1859586 h 3508653"/>
              <a:gd name="csX21" fmla="*/ 0 w 3575545"/>
              <a:gd name="csY21" fmla="*/ 1380070 h 3508653"/>
              <a:gd name="csX22" fmla="*/ 0 w 3575545"/>
              <a:gd name="csY22" fmla="*/ 760208 h 3508653"/>
              <a:gd name="csX23" fmla="*/ 0 w 3575545"/>
              <a:gd name="csY23" fmla="*/ 0 h 35086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</a:cxnLst>
            <a:rect l="l" t="t" r="r" b="b"/>
            <a:pathLst>
              <a:path w="3575545" h="3508653" fill="none" extrusionOk="0">
                <a:moveTo>
                  <a:pt x="0" y="0"/>
                </a:moveTo>
                <a:cubicBezTo>
                  <a:pt x="214933" y="-28825"/>
                  <a:pt x="397411" y="7850"/>
                  <a:pt x="667435" y="0"/>
                </a:cubicBezTo>
                <a:cubicBezTo>
                  <a:pt x="937460" y="-7850"/>
                  <a:pt x="1175362" y="48729"/>
                  <a:pt x="1334870" y="0"/>
                </a:cubicBezTo>
                <a:cubicBezTo>
                  <a:pt x="1494378" y="-48729"/>
                  <a:pt x="1700893" y="23138"/>
                  <a:pt x="1895039" y="0"/>
                </a:cubicBezTo>
                <a:cubicBezTo>
                  <a:pt x="2089185" y="-23138"/>
                  <a:pt x="2308989" y="44539"/>
                  <a:pt x="2526718" y="0"/>
                </a:cubicBezTo>
                <a:cubicBezTo>
                  <a:pt x="2744447" y="-44539"/>
                  <a:pt x="3117477" y="35312"/>
                  <a:pt x="3575545" y="0"/>
                </a:cubicBezTo>
                <a:cubicBezTo>
                  <a:pt x="3637213" y="171193"/>
                  <a:pt x="3511118" y="426200"/>
                  <a:pt x="3575545" y="549689"/>
                </a:cubicBezTo>
                <a:cubicBezTo>
                  <a:pt x="3639972" y="673178"/>
                  <a:pt x="3527563" y="869072"/>
                  <a:pt x="3575545" y="1099378"/>
                </a:cubicBezTo>
                <a:cubicBezTo>
                  <a:pt x="3623527" y="1329684"/>
                  <a:pt x="3550654" y="1483252"/>
                  <a:pt x="3575545" y="1649067"/>
                </a:cubicBezTo>
                <a:cubicBezTo>
                  <a:pt x="3600436" y="1814882"/>
                  <a:pt x="3559466" y="2028215"/>
                  <a:pt x="3575545" y="2163669"/>
                </a:cubicBezTo>
                <a:cubicBezTo>
                  <a:pt x="3591624" y="2299123"/>
                  <a:pt x="3512904" y="2542251"/>
                  <a:pt x="3575545" y="2818618"/>
                </a:cubicBezTo>
                <a:cubicBezTo>
                  <a:pt x="3638186" y="3094985"/>
                  <a:pt x="3500742" y="3236450"/>
                  <a:pt x="3575545" y="3508653"/>
                </a:cubicBezTo>
                <a:cubicBezTo>
                  <a:pt x="3265323" y="3552282"/>
                  <a:pt x="3162039" y="3438797"/>
                  <a:pt x="2908110" y="3508653"/>
                </a:cubicBezTo>
                <a:cubicBezTo>
                  <a:pt x="2654182" y="3578509"/>
                  <a:pt x="2587640" y="3454998"/>
                  <a:pt x="2383697" y="3508653"/>
                </a:cubicBezTo>
                <a:cubicBezTo>
                  <a:pt x="2179754" y="3562308"/>
                  <a:pt x="2025714" y="3453524"/>
                  <a:pt x="1895039" y="3508653"/>
                </a:cubicBezTo>
                <a:cubicBezTo>
                  <a:pt x="1764364" y="3563782"/>
                  <a:pt x="1622371" y="3449918"/>
                  <a:pt x="1370626" y="3508653"/>
                </a:cubicBezTo>
                <a:cubicBezTo>
                  <a:pt x="1118881" y="3567388"/>
                  <a:pt x="933882" y="3487171"/>
                  <a:pt x="703191" y="3508653"/>
                </a:cubicBezTo>
                <a:cubicBezTo>
                  <a:pt x="472500" y="3530135"/>
                  <a:pt x="195416" y="3447245"/>
                  <a:pt x="0" y="3508653"/>
                </a:cubicBezTo>
                <a:cubicBezTo>
                  <a:pt x="-24877" y="3398190"/>
                  <a:pt x="32724" y="3174697"/>
                  <a:pt x="0" y="3029137"/>
                </a:cubicBezTo>
                <a:cubicBezTo>
                  <a:pt x="-32724" y="2883577"/>
                  <a:pt x="70448" y="2520457"/>
                  <a:pt x="0" y="2374189"/>
                </a:cubicBezTo>
                <a:cubicBezTo>
                  <a:pt x="-70448" y="2227921"/>
                  <a:pt x="25333" y="2018413"/>
                  <a:pt x="0" y="1859586"/>
                </a:cubicBezTo>
                <a:cubicBezTo>
                  <a:pt x="-25333" y="1700759"/>
                  <a:pt x="47224" y="1569311"/>
                  <a:pt x="0" y="1380070"/>
                </a:cubicBezTo>
                <a:cubicBezTo>
                  <a:pt x="-47224" y="1190829"/>
                  <a:pt x="61434" y="976595"/>
                  <a:pt x="0" y="760208"/>
                </a:cubicBezTo>
                <a:cubicBezTo>
                  <a:pt x="-61434" y="543821"/>
                  <a:pt x="60792" y="193140"/>
                  <a:pt x="0" y="0"/>
                </a:cubicBezTo>
                <a:close/>
              </a:path>
              <a:path w="3575545" h="3508653" stroke="0" extrusionOk="0">
                <a:moveTo>
                  <a:pt x="0" y="0"/>
                </a:moveTo>
                <a:cubicBezTo>
                  <a:pt x="162887" y="-23206"/>
                  <a:pt x="409262" y="27659"/>
                  <a:pt x="667435" y="0"/>
                </a:cubicBezTo>
                <a:cubicBezTo>
                  <a:pt x="925608" y="-27659"/>
                  <a:pt x="1027946" y="57117"/>
                  <a:pt x="1191848" y="0"/>
                </a:cubicBezTo>
                <a:cubicBezTo>
                  <a:pt x="1355750" y="-57117"/>
                  <a:pt x="1530642" y="35400"/>
                  <a:pt x="1716262" y="0"/>
                </a:cubicBezTo>
                <a:cubicBezTo>
                  <a:pt x="1901882" y="-35400"/>
                  <a:pt x="2132867" y="76327"/>
                  <a:pt x="2383697" y="0"/>
                </a:cubicBezTo>
                <a:cubicBezTo>
                  <a:pt x="2634527" y="-76327"/>
                  <a:pt x="2830805" y="11095"/>
                  <a:pt x="2979621" y="0"/>
                </a:cubicBezTo>
                <a:cubicBezTo>
                  <a:pt x="3128437" y="-11095"/>
                  <a:pt x="3280640" y="43478"/>
                  <a:pt x="3575545" y="0"/>
                </a:cubicBezTo>
                <a:cubicBezTo>
                  <a:pt x="3616709" y="254367"/>
                  <a:pt x="3555608" y="366294"/>
                  <a:pt x="3575545" y="584776"/>
                </a:cubicBezTo>
                <a:cubicBezTo>
                  <a:pt x="3595482" y="803258"/>
                  <a:pt x="3516606" y="929349"/>
                  <a:pt x="3575545" y="1099378"/>
                </a:cubicBezTo>
                <a:cubicBezTo>
                  <a:pt x="3634484" y="1269407"/>
                  <a:pt x="3531536" y="1479575"/>
                  <a:pt x="3575545" y="1684153"/>
                </a:cubicBezTo>
                <a:cubicBezTo>
                  <a:pt x="3619554" y="1888731"/>
                  <a:pt x="3557720" y="1982554"/>
                  <a:pt x="3575545" y="2268929"/>
                </a:cubicBezTo>
                <a:cubicBezTo>
                  <a:pt x="3593370" y="2555304"/>
                  <a:pt x="3556962" y="2519006"/>
                  <a:pt x="3575545" y="2748445"/>
                </a:cubicBezTo>
                <a:cubicBezTo>
                  <a:pt x="3594128" y="2977884"/>
                  <a:pt x="3496895" y="3214825"/>
                  <a:pt x="3575545" y="3508653"/>
                </a:cubicBezTo>
                <a:cubicBezTo>
                  <a:pt x="3416363" y="3531661"/>
                  <a:pt x="3235106" y="3484272"/>
                  <a:pt x="3086887" y="3508653"/>
                </a:cubicBezTo>
                <a:cubicBezTo>
                  <a:pt x="2938668" y="3533034"/>
                  <a:pt x="2711205" y="3501993"/>
                  <a:pt x="2419452" y="3508653"/>
                </a:cubicBezTo>
                <a:cubicBezTo>
                  <a:pt x="2127699" y="3515313"/>
                  <a:pt x="2022876" y="3460323"/>
                  <a:pt x="1859283" y="3508653"/>
                </a:cubicBezTo>
                <a:cubicBezTo>
                  <a:pt x="1695690" y="3556983"/>
                  <a:pt x="1431494" y="3458868"/>
                  <a:pt x="1299115" y="3508653"/>
                </a:cubicBezTo>
                <a:cubicBezTo>
                  <a:pt x="1166736" y="3558438"/>
                  <a:pt x="832724" y="3463811"/>
                  <a:pt x="703191" y="3508653"/>
                </a:cubicBezTo>
                <a:cubicBezTo>
                  <a:pt x="573658" y="3553495"/>
                  <a:pt x="270561" y="3476656"/>
                  <a:pt x="0" y="3508653"/>
                </a:cubicBezTo>
                <a:cubicBezTo>
                  <a:pt x="-45932" y="3242162"/>
                  <a:pt x="65398" y="3146909"/>
                  <a:pt x="0" y="2853704"/>
                </a:cubicBezTo>
                <a:cubicBezTo>
                  <a:pt x="-65398" y="2560499"/>
                  <a:pt x="10318" y="2489831"/>
                  <a:pt x="0" y="2198756"/>
                </a:cubicBezTo>
                <a:cubicBezTo>
                  <a:pt x="-10318" y="1907681"/>
                  <a:pt x="41575" y="1852979"/>
                  <a:pt x="0" y="1613980"/>
                </a:cubicBezTo>
                <a:cubicBezTo>
                  <a:pt x="-41575" y="1374981"/>
                  <a:pt x="22965" y="1218482"/>
                  <a:pt x="0" y="1029205"/>
                </a:cubicBezTo>
                <a:cubicBezTo>
                  <a:pt x="-22965" y="839928"/>
                  <a:pt x="71226" y="415815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C&amp;L, Phonics &amp; Literacy</a:t>
            </a:r>
            <a:r>
              <a:rPr lang="en-GB" sz="1200" dirty="0">
                <a:latin typeface="SassoonPrimaryType" pitchFamily="2" charset="0"/>
              </a:rPr>
              <a:t>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understand and follow simple instructions and questions.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and retell the story ‘The Enormous Turnip’.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and use vocabulary linked to the theme ‘How does your garden grow?’ including seeds, beans, fruit, vegetables.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the names of different parts of a book including the cover, title, author.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read and re-read a selection of books to engage in conversations about the story, develop understanding and learn new vocabulary.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identify similar sounds in words (alliteration/Aspect 5 of Super Sonic Phonics).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distinguish between the differences in vocal sounds (Aspect 6 of Super Sonic Phonics).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draw diagonal lines.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3937302" y="3823992"/>
            <a:ext cx="3736101" cy="2477601"/>
          </a:xfrm>
          <a:custGeom>
            <a:avLst/>
            <a:gdLst>
              <a:gd name="csX0" fmla="*/ 0 w 3736101"/>
              <a:gd name="csY0" fmla="*/ 0 h 2477601"/>
              <a:gd name="csX1" fmla="*/ 533729 w 3736101"/>
              <a:gd name="csY1" fmla="*/ 0 h 2477601"/>
              <a:gd name="csX2" fmla="*/ 1030096 w 3736101"/>
              <a:gd name="csY2" fmla="*/ 0 h 2477601"/>
              <a:gd name="csX3" fmla="*/ 1601186 w 3736101"/>
              <a:gd name="csY3" fmla="*/ 0 h 2477601"/>
              <a:gd name="csX4" fmla="*/ 2172276 w 3736101"/>
              <a:gd name="csY4" fmla="*/ 0 h 2477601"/>
              <a:gd name="csX5" fmla="*/ 2668644 w 3736101"/>
              <a:gd name="csY5" fmla="*/ 0 h 2477601"/>
              <a:gd name="csX6" fmla="*/ 3239733 w 3736101"/>
              <a:gd name="csY6" fmla="*/ 0 h 2477601"/>
              <a:gd name="csX7" fmla="*/ 3736101 w 3736101"/>
              <a:gd name="csY7" fmla="*/ 0 h 2477601"/>
              <a:gd name="csX8" fmla="*/ 3736101 w 3736101"/>
              <a:gd name="csY8" fmla="*/ 445968 h 2477601"/>
              <a:gd name="csX9" fmla="*/ 3736101 w 3736101"/>
              <a:gd name="csY9" fmla="*/ 991040 h 2477601"/>
              <a:gd name="csX10" fmla="*/ 3736101 w 3736101"/>
              <a:gd name="csY10" fmla="*/ 1536113 h 2477601"/>
              <a:gd name="csX11" fmla="*/ 3736101 w 3736101"/>
              <a:gd name="csY11" fmla="*/ 2477601 h 2477601"/>
              <a:gd name="csX12" fmla="*/ 3165011 w 3736101"/>
              <a:gd name="csY12" fmla="*/ 2477601 h 2477601"/>
              <a:gd name="csX13" fmla="*/ 2743366 w 3736101"/>
              <a:gd name="csY13" fmla="*/ 2477601 h 2477601"/>
              <a:gd name="csX14" fmla="*/ 2284359 w 3736101"/>
              <a:gd name="csY14" fmla="*/ 2477601 h 2477601"/>
              <a:gd name="csX15" fmla="*/ 1675908 w 3736101"/>
              <a:gd name="csY15" fmla="*/ 2477601 h 2477601"/>
              <a:gd name="csX16" fmla="*/ 1104818 w 3736101"/>
              <a:gd name="csY16" fmla="*/ 2477601 h 2477601"/>
              <a:gd name="csX17" fmla="*/ 683173 w 3736101"/>
              <a:gd name="csY17" fmla="*/ 2477601 h 2477601"/>
              <a:gd name="csX18" fmla="*/ 0 w 3736101"/>
              <a:gd name="csY18" fmla="*/ 2477601 h 2477601"/>
              <a:gd name="csX19" fmla="*/ 0 w 3736101"/>
              <a:gd name="csY19" fmla="*/ 2006857 h 2477601"/>
              <a:gd name="csX20" fmla="*/ 0 w 3736101"/>
              <a:gd name="csY20" fmla="*/ 1585665 h 2477601"/>
              <a:gd name="csX21" fmla="*/ 0 w 3736101"/>
              <a:gd name="csY21" fmla="*/ 1065368 h 2477601"/>
              <a:gd name="csX22" fmla="*/ 0 w 3736101"/>
              <a:gd name="csY22" fmla="*/ 520296 h 2477601"/>
              <a:gd name="csX23" fmla="*/ 0 w 3736101"/>
              <a:gd name="csY23" fmla="*/ 0 h 24776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</a:cxnLst>
            <a:rect l="l" t="t" r="r" b="b"/>
            <a:pathLst>
              <a:path w="3736101" h="2477601" fill="none" extrusionOk="0">
                <a:moveTo>
                  <a:pt x="0" y="0"/>
                </a:moveTo>
                <a:cubicBezTo>
                  <a:pt x="133843" y="-1624"/>
                  <a:pt x="283626" y="14755"/>
                  <a:pt x="533729" y="0"/>
                </a:cubicBezTo>
                <a:cubicBezTo>
                  <a:pt x="783832" y="-14755"/>
                  <a:pt x="833922" y="30543"/>
                  <a:pt x="1030096" y="0"/>
                </a:cubicBezTo>
                <a:cubicBezTo>
                  <a:pt x="1226270" y="-30543"/>
                  <a:pt x="1469723" y="3831"/>
                  <a:pt x="1601186" y="0"/>
                </a:cubicBezTo>
                <a:cubicBezTo>
                  <a:pt x="1732649" y="-3831"/>
                  <a:pt x="1939878" y="12580"/>
                  <a:pt x="2172276" y="0"/>
                </a:cubicBezTo>
                <a:cubicBezTo>
                  <a:pt x="2404674" y="-12580"/>
                  <a:pt x="2501993" y="45438"/>
                  <a:pt x="2668644" y="0"/>
                </a:cubicBezTo>
                <a:cubicBezTo>
                  <a:pt x="2835295" y="-45438"/>
                  <a:pt x="2973693" y="44187"/>
                  <a:pt x="3239733" y="0"/>
                </a:cubicBezTo>
                <a:cubicBezTo>
                  <a:pt x="3505773" y="-44187"/>
                  <a:pt x="3551838" y="5844"/>
                  <a:pt x="3736101" y="0"/>
                </a:cubicBezTo>
                <a:cubicBezTo>
                  <a:pt x="3743296" y="114624"/>
                  <a:pt x="3686397" y="341789"/>
                  <a:pt x="3736101" y="445968"/>
                </a:cubicBezTo>
                <a:cubicBezTo>
                  <a:pt x="3785805" y="550147"/>
                  <a:pt x="3716661" y="837369"/>
                  <a:pt x="3736101" y="991040"/>
                </a:cubicBezTo>
                <a:cubicBezTo>
                  <a:pt x="3755541" y="1144711"/>
                  <a:pt x="3695267" y="1266785"/>
                  <a:pt x="3736101" y="1536113"/>
                </a:cubicBezTo>
                <a:cubicBezTo>
                  <a:pt x="3776935" y="1805441"/>
                  <a:pt x="3634972" y="2071742"/>
                  <a:pt x="3736101" y="2477601"/>
                </a:cubicBezTo>
                <a:cubicBezTo>
                  <a:pt x="3537475" y="2501302"/>
                  <a:pt x="3348394" y="2432400"/>
                  <a:pt x="3165011" y="2477601"/>
                </a:cubicBezTo>
                <a:cubicBezTo>
                  <a:pt x="2981628" y="2522802"/>
                  <a:pt x="2848818" y="2462536"/>
                  <a:pt x="2743366" y="2477601"/>
                </a:cubicBezTo>
                <a:cubicBezTo>
                  <a:pt x="2637915" y="2492666"/>
                  <a:pt x="2497421" y="2466825"/>
                  <a:pt x="2284359" y="2477601"/>
                </a:cubicBezTo>
                <a:cubicBezTo>
                  <a:pt x="2071297" y="2488377"/>
                  <a:pt x="1899900" y="2431340"/>
                  <a:pt x="1675908" y="2477601"/>
                </a:cubicBezTo>
                <a:cubicBezTo>
                  <a:pt x="1451916" y="2523862"/>
                  <a:pt x="1348126" y="2451432"/>
                  <a:pt x="1104818" y="2477601"/>
                </a:cubicBezTo>
                <a:cubicBezTo>
                  <a:pt x="861510" y="2503770"/>
                  <a:pt x="790231" y="2433708"/>
                  <a:pt x="683173" y="2477601"/>
                </a:cubicBezTo>
                <a:cubicBezTo>
                  <a:pt x="576116" y="2521494"/>
                  <a:pt x="214019" y="2438643"/>
                  <a:pt x="0" y="2477601"/>
                </a:cubicBezTo>
                <a:cubicBezTo>
                  <a:pt x="-8687" y="2376565"/>
                  <a:pt x="3438" y="2109894"/>
                  <a:pt x="0" y="2006857"/>
                </a:cubicBezTo>
                <a:cubicBezTo>
                  <a:pt x="-3438" y="1903820"/>
                  <a:pt x="3214" y="1795973"/>
                  <a:pt x="0" y="1585665"/>
                </a:cubicBezTo>
                <a:cubicBezTo>
                  <a:pt x="-3214" y="1375357"/>
                  <a:pt x="54278" y="1286791"/>
                  <a:pt x="0" y="1065368"/>
                </a:cubicBezTo>
                <a:cubicBezTo>
                  <a:pt x="-54278" y="843945"/>
                  <a:pt x="28622" y="745892"/>
                  <a:pt x="0" y="520296"/>
                </a:cubicBezTo>
                <a:cubicBezTo>
                  <a:pt x="-28622" y="294700"/>
                  <a:pt x="13723" y="215282"/>
                  <a:pt x="0" y="0"/>
                </a:cubicBezTo>
                <a:close/>
              </a:path>
              <a:path w="3736101" h="2477601" stroke="0" extrusionOk="0">
                <a:moveTo>
                  <a:pt x="0" y="0"/>
                </a:moveTo>
                <a:cubicBezTo>
                  <a:pt x="247250" y="-59914"/>
                  <a:pt x="402809" y="25921"/>
                  <a:pt x="608451" y="0"/>
                </a:cubicBezTo>
                <a:cubicBezTo>
                  <a:pt x="814093" y="-25921"/>
                  <a:pt x="860204" y="3579"/>
                  <a:pt x="1067457" y="0"/>
                </a:cubicBezTo>
                <a:cubicBezTo>
                  <a:pt x="1274710" y="-3579"/>
                  <a:pt x="1334274" y="26166"/>
                  <a:pt x="1526464" y="0"/>
                </a:cubicBezTo>
                <a:cubicBezTo>
                  <a:pt x="1718654" y="-26166"/>
                  <a:pt x="1894885" y="7698"/>
                  <a:pt x="2134915" y="0"/>
                </a:cubicBezTo>
                <a:cubicBezTo>
                  <a:pt x="2374945" y="-7698"/>
                  <a:pt x="2514324" y="21836"/>
                  <a:pt x="2668644" y="0"/>
                </a:cubicBezTo>
                <a:cubicBezTo>
                  <a:pt x="2822964" y="-21836"/>
                  <a:pt x="3040045" y="44494"/>
                  <a:pt x="3165011" y="0"/>
                </a:cubicBezTo>
                <a:cubicBezTo>
                  <a:pt x="3289977" y="-44494"/>
                  <a:pt x="3619283" y="4936"/>
                  <a:pt x="3736101" y="0"/>
                </a:cubicBezTo>
                <a:cubicBezTo>
                  <a:pt x="3772918" y="164954"/>
                  <a:pt x="3714548" y="332446"/>
                  <a:pt x="3736101" y="495520"/>
                </a:cubicBezTo>
                <a:cubicBezTo>
                  <a:pt x="3757654" y="658594"/>
                  <a:pt x="3689598" y="872675"/>
                  <a:pt x="3736101" y="991040"/>
                </a:cubicBezTo>
                <a:cubicBezTo>
                  <a:pt x="3782604" y="1109405"/>
                  <a:pt x="3732902" y="1266285"/>
                  <a:pt x="3736101" y="1486561"/>
                </a:cubicBezTo>
                <a:cubicBezTo>
                  <a:pt x="3739300" y="1706837"/>
                  <a:pt x="3729403" y="1734738"/>
                  <a:pt x="3736101" y="1907753"/>
                </a:cubicBezTo>
                <a:cubicBezTo>
                  <a:pt x="3742799" y="2080768"/>
                  <a:pt x="3713446" y="2245542"/>
                  <a:pt x="3736101" y="2477601"/>
                </a:cubicBezTo>
                <a:cubicBezTo>
                  <a:pt x="3539069" y="2479377"/>
                  <a:pt x="3423385" y="2465164"/>
                  <a:pt x="3314455" y="2477601"/>
                </a:cubicBezTo>
                <a:cubicBezTo>
                  <a:pt x="3205525" y="2490038"/>
                  <a:pt x="2933291" y="2451302"/>
                  <a:pt x="2706005" y="2477601"/>
                </a:cubicBezTo>
                <a:cubicBezTo>
                  <a:pt x="2478719" y="2503900"/>
                  <a:pt x="2423226" y="2418582"/>
                  <a:pt x="2209637" y="2477601"/>
                </a:cubicBezTo>
                <a:cubicBezTo>
                  <a:pt x="1996048" y="2536620"/>
                  <a:pt x="1941260" y="2455809"/>
                  <a:pt x="1713269" y="2477601"/>
                </a:cubicBezTo>
                <a:cubicBezTo>
                  <a:pt x="1485278" y="2499393"/>
                  <a:pt x="1337002" y="2424195"/>
                  <a:pt x="1179540" y="2477601"/>
                </a:cubicBezTo>
                <a:cubicBezTo>
                  <a:pt x="1022078" y="2531007"/>
                  <a:pt x="865852" y="2406070"/>
                  <a:pt x="571090" y="2477601"/>
                </a:cubicBezTo>
                <a:cubicBezTo>
                  <a:pt x="276328" y="2549132"/>
                  <a:pt x="179185" y="2423277"/>
                  <a:pt x="0" y="2477601"/>
                </a:cubicBezTo>
                <a:cubicBezTo>
                  <a:pt x="-54267" y="2245148"/>
                  <a:pt x="41815" y="2197283"/>
                  <a:pt x="0" y="1932529"/>
                </a:cubicBezTo>
                <a:cubicBezTo>
                  <a:pt x="-41815" y="1667775"/>
                  <a:pt x="18866" y="1650741"/>
                  <a:pt x="0" y="1437009"/>
                </a:cubicBezTo>
                <a:cubicBezTo>
                  <a:pt x="-18866" y="1223277"/>
                  <a:pt x="6063" y="1102134"/>
                  <a:pt x="0" y="941488"/>
                </a:cubicBezTo>
                <a:cubicBezTo>
                  <a:pt x="-6063" y="780842"/>
                  <a:pt x="22240" y="638977"/>
                  <a:pt x="0" y="445968"/>
                </a:cubicBezTo>
                <a:cubicBezTo>
                  <a:pt x="-22240" y="252959"/>
                  <a:pt x="2026" y="207919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Understanding the World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find out about Spring and know before it was Winter and next it will be Summer, then Autumn.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the name of the town that our school is in.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that seeds can turn into plants.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begin to understand how it takes time to grow fruit and vegetables.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plant and grow a fruit/vegetable/herb.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find out about Palm Sunday.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some people celebrate Easter.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100" dirty="0"/>
              <a:t>I  will know how to make digital art on the iPad/IWB. </a:t>
            </a:r>
            <a:endParaRPr lang="en-GB" sz="1100" dirty="0">
              <a:latin typeface="SassoonPrimaryType" pitchFamily="2" charset="0"/>
            </a:endParaRPr>
          </a:p>
          <a:p>
            <a:pPr algn="ctr"/>
            <a:endParaRPr lang="en-GB" sz="1200" b="1" u="sng" dirty="0">
              <a:latin typeface="SassoonPrimaryType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7830462" y="3778263"/>
            <a:ext cx="2549319" cy="2862322"/>
          </a:xfrm>
          <a:custGeom>
            <a:avLst/>
            <a:gdLst>
              <a:gd name="csX0" fmla="*/ 0 w 2549319"/>
              <a:gd name="csY0" fmla="*/ 0 h 2862322"/>
              <a:gd name="csX1" fmla="*/ 509864 w 2549319"/>
              <a:gd name="csY1" fmla="*/ 0 h 2862322"/>
              <a:gd name="csX2" fmla="*/ 943248 w 2549319"/>
              <a:gd name="csY2" fmla="*/ 0 h 2862322"/>
              <a:gd name="csX3" fmla="*/ 1376632 w 2549319"/>
              <a:gd name="csY3" fmla="*/ 0 h 2862322"/>
              <a:gd name="csX4" fmla="*/ 1886496 w 2549319"/>
              <a:gd name="csY4" fmla="*/ 0 h 2862322"/>
              <a:gd name="csX5" fmla="*/ 2549319 w 2549319"/>
              <a:gd name="csY5" fmla="*/ 0 h 2862322"/>
              <a:gd name="csX6" fmla="*/ 2549319 w 2549319"/>
              <a:gd name="csY6" fmla="*/ 543841 h 2862322"/>
              <a:gd name="csX7" fmla="*/ 2549319 w 2549319"/>
              <a:gd name="csY7" fmla="*/ 1059059 h 2862322"/>
              <a:gd name="csX8" fmla="*/ 2549319 w 2549319"/>
              <a:gd name="csY8" fmla="*/ 1688770 h 2862322"/>
              <a:gd name="csX9" fmla="*/ 2549319 w 2549319"/>
              <a:gd name="csY9" fmla="*/ 2261234 h 2862322"/>
              <a:gd name="csX10" fmla="*/ 2549319 w 2549319"/>
              <a:gd name="csY10" fmla="*/ 2862322 h 2862322"/>
              <a:gd name="csX11" fmla="*/ 2064948 w 2549319"/>
              <a:gd name="csY11" fmla="*/ 2862322 h 2862322"/>
              <a:gd name="csX12" fmla="*/ 1529591 w 2549319"/>
              <a:gd name="csY12" fmla="*/ 2862322 h 2862322"/>
              <a:gd name="csX13" fmla="*/ 968741 w 2549319"/>
              <a:gd name="csY13" fmla="*/ 2862322 h 2862322"/>
              <a:gd name="csX14" fmla="*/ 535357 w 2549319"/>
              <a:gd name="csY14" fmla="*/ 2862322 h 2862322"/>
              <a:gd name="csX15" fmla="*/ 0 w 2549319"/>
              <a:gd name="csY15" fmla="*/ 2862322 h 2862322"/>
              <a:gd name="csX16" fmla="*/ 0 w 2549319"/>
              <a:gd name="csY16" fmla="*/ 2347104 h 2862322"/>
              <a:gd name="csX17" fmla="*/ 0 w 2549319"/>
              <a:gd name="csY17" fmla="*/ 1746016 h 2862322"/>
              <a:gd name="csX18" fmla="*/ 0 w 2549319"/>
              <a:gd name="csY18" fmla="*/ 1230798 h 2862322"/>
              <a:gd name="csX19" fmla="*/ 0 w 2549319"/>
              <a:gd name="csY19" fmla="*/ 658334 h 2862322"/>
              <a:gd name="csX20" fmla="*/ 0 w 2549319"/>
              <a:gd name="csY20" fmla="*/ 0 h 2862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2549319" h="2862322" fill="none" extrusionOk="0">
                <a:moveTo>
                  <a:pt x="0" y="0"/>
                </a:moveTo>
                <a:cubicBezTo>
                  <a:pt x="250636" y="-4763"/>
                  <a:pt x="304178" y="44827"/>
                  <a:pt x="509864" y="0"/>
                </a:cubicBezTo>
                <a:cubicBezTo>
                  <a:pt x="715550" y="-44827"/>
                  <a:pt x="746963" y="21050"/>
                  <a:pt x="943248" y="0"/>
                </a:cubicBezTo>
                <a:cubicBezTo>
                  <a:pt x="1139533" y="-21050"/>
                  <a:pt x="1284131" y="37300"/>
                  <a:pt x="1376632" y="0"/>
                </a:cubicBezTo>
                <a:cubicBezTo>
                  <a:pt x="1469133" y="-37300"/>
                  <a:pt x="1729520" y="23524"/>
                  <a:pt x="1886496" y="0"/>
                </a:cubicBezTo>
                <a:cubicBezTo>
                  <a:pt x="2043472" y="-23524"/>
                  <a:pt x="2329740" y="20133"/>
                  <a:pt x="2549319" y="0"/>
                </a:cubicBezTo>
                <a:cubicBezTo>
                  <a:pt x="2576194" y="171735"/>
                  <a:pt x="2488775" y="352480"/>
                  <a:pt x="2549319" y="543841"/>
                </a:cubicBezTo>
                <a:cubicBezTo>
                  <a:pt x="2609863" y="735202"/>
                  <a:pt x="2529863" y="868948"/>
                  <a:pt x="2549319" y="1059059"/>
                </a:cubicBezTo>
                <a:cubicBezTo>
                  <a:pt x="2568775" y="1249170"/>
                  <a:pt x="2539255" y="1448539"/>
                  <a:pt x="2549319" y="1688770"/>
                </a:cubicBezTo>
                <a:cubicBezTo>
                  <a:pt x="2559383" y="1929001"/>
                  <a:pt x="2490765" y="2062418"/>
                  <a:pt x="2549319" y="2261234"/>
                </a:cubicBezTo>
                <a:cubicBezTo>
                  <a:pt x="2607873" y="2460050"/>
                  <a:pt x="2522584" y="2567542"/>
                  <a:pt x="2549319" y="2862322"/>
                </a:cubicBezTo>
                <a:cubicBezTo>
                  <a:pt x="2354727" y="2914598"/>
                  <a:pt x="2221306" y="2812296"/>
                  <a:pt x="2064948" y="2862322"/>
                </a:cubicBezTo>
                <a:cubicBezTo>
                  <a:pt x="1908590" y="2912348"/>
                  <a:pt x="1691127" y="2808227"/>
                  <a:pt x="1529591" y="2862322"/>
                </a:cubicBezTo>
                <a:cubicBezTo>
                  <a:pt x="1368055" y="2916417"/>
                  <a:pt x="1131267" y="2845864"/>
                  <a:pt x="968741" y="2862322"/>
                </a:cubicBezTo>
                <a:cubicBezTo>
                  <a:pt x="806215" y="2878780"/>
                  <a:pt x="661653" y="2857771"/>
                  <a:pt x="535357" y="2862322"/>
                </a:cubicBezTo>
                <a:cubicBezTo>
                  <a:pt x="409061" y="2866873"/>
                  <a:pt x="247963" y="2846585"/>
                  <a:pt x="0" y="2862322"/>
                </a:cubicBezTo>
                <a:cubicBezTo>
                  <a:pt x="-42256" y="2681289"/>
                  <a:pt x="49739" y="2592245"/>
                  <a:pt x="0" y="2347104"/>
                </a:cubicBezTo>
                <a:cubicBezTo>
                  <a:pt x="-49739" y="2101963"/>
                  <a:pt x="52429" y="1889648"/>
                  <a:pt x="0" y="1746016"/>
                </a:cubicBezTo>
                <a:cubicBezTo>
                  <a:pt x="-52429" y="1602384"/>
                  <a:pt x="12488" y="1486858"/>
                  <a:pt x="0" y="1230798"/>
                </a:cubicBezTo>
                <a:cubicBezTo>
                  <a:pt x="-12488" y="974738"/>
                  <a:pt x="50248" y="899291"/>
                  <a:pt x="0" y="658334"/>
                </a:cubicBezTo>
                <a:cubicBezTo>
                  <a:pt x="-50248" y="417377"/>
                  <a:pt x="47980" y="181013"/>
                  <a:pt x="0" y="0"/>
                </a:cubicBezTo>
                <a:close/>
              </a:path>
              <a:path w="2549319" h="2862322" stroke="0" extrusionOk="0">
                <a:moveTo>
                  <a:pt x="0" y="0"/>
                </a:moveTo>
                <a:cubicBezTo>
                  <a:pt x="124174" y="-9042"/>
                  <a:pt x="389384" y="52924"/>
                  <a:pt x="560850" y="0"/>
                </a:cubicBezTo>
                <a:cubicBezTo>
                  <a:pt x="732316" y="-52924"/>
                  <a:pt x="836997" y="28759"/>
                  <a:pt x="1019728" y="0"/>
                </a:cubicBezTo>
                <a:cubicBezTo>
                  <a:pt x="1202459" y="-28759"/>
                  <a:pt x="1361831" y="46465"/>
                  <a:pt x="1478605" y="0"/>
                </a:cubicBezTo>
                <a:cubicBezTo>
                  <a:pt x="1595379" y="-46465"/>
                  <a:pt x="1855005" y="48401"/>
                  <a:pt x="2039455" y="0"/>
                </a:cubicBezTo>
                <a:cubicBezTo>
                  <a:pt x="2223905" y="-48401"/>
                  <a:pt x="2416928" y="46346"/>
                  <a:pt x="2549319" y="0"/>
                </a:cubicBezTo>
                <a:cubicBezTo>
                  <a:pt x="2608513" y="224745"/>
                  <a:pt x="2512483" y="364354"/>
                  <a:pt x="2549319" y="543841"/>
                </a:cubicBezTo>
                <a:cubicBezTo>
                  <a:pt x="2586155" y="723328"/>
                  <a:pt x="2493890" y="975139"/>
                  <a:pt x="2549319" y="1087682"/>
                </a:cubicBezTo>
                <a:cubicBezTo>
                  <a:pt x="2604748" y="1200225"/>
                  <a:pt x="2499039" y="1465486"/>
                  <a:pt x="2549319" y="1602900"/>
                </a:cubicBezTo>
                <a:cubicBezTo>
                  <a:pt x="2599599" y="1740314"/>
                  <a:pt x="2548386" y="1969544"/>
                  <a:pt x="2549319" y="2175365"/>
                </a:cubicBezTo>
                <a:cubicBezTo>
                  <a:pt x="2550252" y="2381187"/>
                  <a:pt x="2486938" y="2554154"/>
                  <a:pt x="2549319" y="2862322"/>
                </a:cubicBezTo>
                <a:cubicBezTo>
                  <a:pt x="2391144" y="2906847"/>
                  <a:pt x="2276992" y="2857273"/>
                  <a:pt x="2115935" y="2862322"/>
                </a:cubicBezTo>
                <a:cubicBezTo>
                  <a:pt x="1954878" y="2867371"/>
                  <a:pt x="1674492" y="2828580"/>
                  <a:pt x="1555085" y="2862322"/>
                </a:cubicBezTo>
                <a:cubicBezTo>
                  <a:pt x="1435678" y="2896064"/>
                  <a:pt x="1247316" y="2857841"/>
                  <a:pt x="1019728" y="2862322"/>
                </a:cubicBezTo>
                <a:cubicBezTo>
                  <a:pt x="792140" y="2866803"/>
                  <a:pt x="616713" y="2829225"/>
                  <a:pt x="458877" y="2862322"/>
                </a:cubicBezTo>
                <a:cubicBezTo>
                  <a:pt x="301041" y="2895419"/>
                  <a:pt x="227775" y="2824113"/>
                  <a:pt x="0" y="2862322"/>
                </a:cubicBezTo>
                <a:cubicBezTo>
                  <a:pt x="-7161" y="2713448"/>
                  <a:pt x="36391" y="2538076"/>
                  <a:pt x="0" y="2318481"/>
                </a:cubicBezTo>
                <a:cubicBezTo>
                  <a:pt x="-36391" y="2098886"/>
                  <a:pt x="27710" y="2012882"/>
                  <a:pt x="0" y="1717393"/>
                </a:cubicBezTo>
                <a:cubicBezTo>
                  <a:pt x="-27710" y="1421904"/>
                  <a:pt x="73689" y="1260442"/>
                  <a:pt x="0" y="1087682"/>
                </a:cubicBezTo>
                <a:cubicBezTo>
                  <a:pt x="-73689" y="914922"/>
                  <a:pt x="30071" y="715501"/>
                  <a:pt x="0" y="572464"/>
                </a:cubicBezTo>
                <a:cubicBezTo>
                  <a:pt x="-30071" y="429427"/>
                  <a:pt x="31545" y="212863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Expressive Arts &amp;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b="1" dirty="0">
              <a:latin typeface="SassoonPrimaryType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the nursery rhymes/songs: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- 5 Currant Buns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 – Three Blind Mice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- Old Macdonald Had a Farm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explore painting with a range of tools such as cotton buds, vegetables, toothbrushes. </a:t>
            </a:r>
            <a:r>
              <a:rPr lang="en-GB" sz="1200" dirty="0" err="1">
                <a:latin typeface="SassoonPrimaryType" pitchFamily="2" charset="0"/>
              </a:rPr>
              <a:t>etc</a:t>
            </a:r>
            <a:r>
              <a:rPr lang="en-GB" sz="1200" dirty="0">
                <a:latin typeface="SassoonPrimaryType" pitchFamily="2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explore and make art in the style of Piet Mondrian.</a:t>
            </a:r>
          </a:p>
          <a:p>
            <a:endParaRPr lang="en-GB" sz="1200" b="1" dirty="0">
              <a:latin typeface="SassoonPrimaryType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3911F2-5E3A-4945-9CE5-D754BEBA15F1}"/>
              </a:ext>
            </a:extLst>
          </p:cNvPr>
          <p:cNvSpPr txBox="1"/>
          <p:nvPr/>
        </p:nvSpPr>
        <p:spPr>
          <a:xfrm>
            <a:off x="44144" y="5450958"/>
            <a:ext cx="3736100" cy="1384995"/>
          </a:xfrm>
          <a:custGeom>
            <a:avLst/>
            <a:gdLst>
              <a:gd name="csX0" fmla="*/ 0 w 3736100"/>
              <a:gd name="csY0" fmla="*/ 0 h 1384995"/>
              <a:gd name="csX1" fmla="*/ 533729 w 3736100"/>
              <a:gd name="csY1" fmla="*/ 0 h 1384995"/>
              <a:gd name="csX2" fmla="*/ 955374 w 3736100"/>
              <a:gd name="csY2" fmla="*/ 0 h 1384995"/>
              <a:gd name="csX3" fmla="*/ 1377020 w 3736100"/>
              <a:gd name="csY3" fmla="*/ 0 h 1384995"/>
              <a:gd name="csX4" fmla="*/ 1910748 w 3736100"/>
              <a:gd name="csY4" fmla="*/ 0 h 1384995"/>
              <a:gd name="csX5" fmla="*/ 2519199 w 3736100"/>
              <a:gd name="csY5" fmla="*/ 0 h 1384995"/>
              <a:gd name="csX6" fmla="*/ 3015566 w 3736100"/>
              <a:gd name="csY6" fmla="*/ 0 h 1384995"/>
              <a:gd name="csX7" fmla="*/ 3736100 w 3736100"/>
              <a:gd name="csY7" fmla="*/ 0 h 1384995"/>
              <a:gd name="csX8" fmla="*/ 3736100 w 3736100"/>
              <a:gd name="csY8" fmla="*/ 475515 h 1384995"/>
              <a:gd name="csX9" fmla="*/ 3736100 w 3736100"/>
              <a:gd name="csY9" fmla="*/ 937180 h 1384995"/>
              <a:gd name="csX10" fmla="*/ 3736100 w 3736100"/>
              <a:gd name="csY10" fmla="*/ 1384995 h 1384995"/>
              <a:gd name="csX11" fmla="*/ 3239732 w 3736100"/>
              <a:gd name="csY11" fmla="*/ 1384995 h 1384995"/>
              <a:gd name="csX12" fmla="*/ 2668643 w 3736100"/>
              <a:gd name="csY12" fmla="*/ 1384995 h 1384995"/>
              <a:gd name="csX13" fmla="*/ 2060192 w 3736100"/>
              <a:gd name="csY13" fmla="*/ 1384995 h 1384995"/>
              <a:gd name="csX14" fmla="*/ 1638547 w 3736100"/>
              <a:gd name="csY14" fmla="*/ 1384995 h 1384995"/>
              <a:gd name="csX15" fmla="*/ 1179540 w 3736100"/>
              <a:gd name="csY15" fmla="*/ 1384995 h 1384995"/>
              <a:gd name="csX16" fmla="*/ 720534 w 3736100"/>
              <a:gd name="csY16" fmla="*/ 1384995 h 1384995"/>
              <a:gd name="csX17" fmla="*/ 0 w 3736100"/>
              <a:gd name="csY17" fmla="*/ 1384995 h 1384995"/>
              <a:gd name="csX18" fmla="*/ 0 w 3736100"/>
              <a:gd name="csY18" fmla="*/ 951030 h 1384995"/>
              <a:gd name="csX19" fmla="*/ 0 w 3736100"/>
              <a:gd name="csY19" fmla="*/ 489365 h 1384995"/>
              <a:gd name="csX20" fmla="*/ 0 w 3736100"/>
              <a:gd name="csY20" fmla="*/ 0 h 13849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3736100" h="1384995" fill="none" extrusionOk="0">
                <a:moveTo>
                  <a:pt x="0" y="0"/>
                </a:moveTo>
                <a:cubicBezTo>
                  <a:pt x="185912" y="-35740"/>
                  <a:pt x="319691" y="52191"/>
                  <a:pt x="533729" y="0"/>
                </a:cubicBezTo>
                <a:cubicBezTo>
                  <a:pt x="747767" y="-52191"/>
                  <a:pt x="756007" y="9604"/>
                  <a:pt x="955374" y="0"/>
                </a:cubicBezTo>
                <a:cubicBezTo>
                  <a:pt x="1154742" y="-9604"/>
                  <a:pt x="1205517" y="38129"/>
                  <a:pt x="1377020" y="0"/>
                </a:cubicBezTo>
                <a:cubicBezTo>
                  <a:pt x="1548523" y="-38129"/>
                  <a:pt x="1791472" y="51623"/>
                  <a:pt x="1910748" y="0"/>
                </a:cubicBezTo>
                <a:cubicBezTo>
                  <a:pt x="2030024" y="-51623"/>
                  <a:pt x="2285606" y="16193"/>
                  <a:pt x="2519199" y="0"/>
                </a:cubicBezTo>
                <a:cubicBezTo>
                  <a:pt x="2752792" y="-16193"/>
                  <a:pt x="2819392" y="30543"/>
                  <a:pt x="3015566" y="0"/>
                </a:cubicBezTo>
                <a:cubicBezTo>
                  <a:pt x="3211740" y="-30543"/>
                  <a:pt x="3430751" y="48072"/>
                  <a:pt x="3736100" y="0"/>
                </a:cubicBezTo>
                <a:cubicBezTo>
                  <a:pt x="3743618" y="154160"/>
                  <a:pt x="3691437" y="242580"/>
                  <a:pt x="3736100" y="475515"/>
                </a:cubicBezTo>
                <a:cubicBezTo>
                  <a:pt x="3780763" y="708451"/>
                  <a:pt x="3696323" y="789173"/>
                  <a:pt x="3736100" y="937180"/>
                </a:cubicBezTo>
                <a:cubicBezTo>
                  <a:pt x="3775877" y="1085188"/>
                  <a:pt x="3731750" y="1243844"/>
                  <a:pt x="3736100" y="1384995"/>
                </a:cubicBezTo>
                <a:cubicBezTo>
                  <a:pt x="3598674" y="1433833"/>
                  <a:pt x="3476051" y="1372375"/>
                  <a:pt x="3239732" y="1384995"/>
                </a:cubicBezTo>
                <a:cubicBezTo>
                  <a:pt x="3003413" y="1397615"/>
                  <a:pt x="2823212" y="1360255"/>
                  <a:pt x="2668643" y="1384995"/>
                </a:cubicBezTo>
                <a:cubicBezTo>
                  <a:pt x="2514074" y="1409735"/>
                  <a:pt x="2188421" y="1335970"/>
                  <a:pt x="2060192" y="1384995"/>
                </a:cubicBezTo>
                <a:cubicBezTo>
                  <a:pt x="1931963" y="1434020"/>
                  <a:pt x="1804507" y="1337623"/>
                  <a:pt x="1638547" y="1384995"/>
                </a:cubicBezTo>
                <a:cubicBezTo>
                  <a:pt x="1472587" y="1432367"/>
                  <a:pt x="1359070" y="1340889"/>
                  <a:pt x="1179540" y="1384995"/>
                </a:cubicBezTo>
                <a:cubicBezTo>
                  <a:pt x="1000010" y="1429101"/>
                  <a:pt x="923681" y="1334557"/>
                  <a:pt x="720534" y="1384995"/>
                </a:cubicBezTo>
                <a:cubicBezTo>
                  <a:pt x="517387" y="1435433"/>
                  <a:pt x="191589" y="1331666"/>
                  <a:pt x="0" y="1384995"/>
                </a:cubicBezTo>
                <a:cubicBezTo>
                  <a:pt x="-2349" y="1296265"/>
                  <a:pt x="48154" y="1046224"/>
                  <a:pt x="0" y="951030"/>
                </a:cubicBezTo>
                <a:cubicBezTo>
                  <a:pt x="-48154" y="855837"/>
                  <a:pt x="2261" y="699770"/>
                  <a:pt x="0" y="489365"/>
                </a:cubicBezTo>
                <a:cubicBezTo>
                  <a:pt x="-2261" y="278961"/>
                  <a:pt x="33783" y="198712"/>
                  <a:pt x="0" y="0"/>
                </a:cubicBezTo>
                <a:close/>
              </a:path>
              <a:path w="3736100" h="1384995" stroke="0" extrusionOk="0">
                <a:moveTo>
                  <a:pt x="0" y="0"/>
                </a:moveTo>
                <a:cubicBezTo>
                  <a:pt x="247250" y="-59914"/>
                  <a:pt x="402809" y="25921"/>
                  <a:pt x="608451" y="0"/>
                </a:cubicBezTo>
                <a:cubicBezTo>
                  <a:pt x="814093" y="-25921"/>
                  <a:pt x="860204" y="3579"/>
                  <a:pt x="1067457" y="0"/>
                </a:cubicBezTo>
                <a:cubicBezTo>
                  <a:pt x="1274710" y="-3579"/>
                  <a:pt x="1334274" y="26166"/>
                  <a:pt x="1526464" y="0"/>
                </a:cubicBezTo>
                <a:cubicBezTo>
                  <a:pt x="1718654" y="-26166"/>
                  <a:pt x="1899144" y="13337"/>
                  <a:pt x="2134914" y="0"/>
                </a:cubicBezTo>
                <a:cubicBezTo>
                  <a:pt x="2370684" y="-13337"/>
                  <a:pt x="2514323" y="21836"/>
                  <a:pt x="2668643" y="0"/>
                </a:cubicBezTo>
                <a:cubicBezTo>
                  <a:pt x="2822963" y="-21836"/>
                  <a:pt x="3040044" y="44494"/>
                  <a:pt x="3165010" y="0"/>
                </a:cubicBezTo>
                <a:cubicBezTo>
                  <a:pt x="3289976" y="-44494"/>
                  <a:pt x="3619282" y="4936"/>
                  <a:pt x="3736100" y="0"/>
                </a:cubicBezTo>
                <a:cubicBezTo>
                  <a:pt x="3758283" y="230072"/>
                  <a:pt x="3719464" y="306918"/>
                  <a:pt x="3736100" y="461665"/>
                </a:cubicBezTo>
                <a:cubicBezTo>
                  <a:pt x="3752736" y="616413"/>
                  <a:pt x="3716228" y="726611"/>
                  <a:pt x="3736100" y="923330"/>
                </a:cubicBezTo>
                <a:cubicBezTo>
                  <a:pt x="3755972" y="1120050"/>
                  <a:pt x="3709201" y="1223304"/>
                  <a:pt x="3736100" y="1384995"/>
                </a:cubicBezTo>
                <a:cubicBezTo>
                  <a:pt x="3647784" y="1417703"/>
                  <a:pt x="3429525" y="1366812"/>
                  <a:pt x="3314454" y="1384995"/>
                </a:cubicBezTo>
                <a:cubicBezTo>
                  <a:pt x="3199383" y="1403178"/>
                  <a:pt x="2850051" y="1379411"/>
                  <a:pt x="2706004" y="1384995"/>
                </a:cubicBezTo>
                <a:cubicBezTo>
                  <a:pt x="2561957" y="1390579"/>
                  <a:pt x="2407703" y="1340598"/>
                  <a:pt x="2134914" y="1384995"/>
                </a:cubicBezTo>
                <a:cubicBezTo>
                  <a:pt x="1862125" y="1429392"/>
                  <a:pt x="1753750" y="1358696"/>
                  <a:pt x="1526464" y="1384995"/>
                </a:cubicBezTo>
                <a:cubicBezTo>
                  <a:pt x="1299178" y="1411294"/>
                  <a:pt x="1243685" y="1325976"/>
                  <a:pt x="1030096" y="1384995"/>
                </a:cubicBezTo>
                <a:cubicBezTo>
                  <a:pt x="816507" y="1444014"/>
                  <a:pt x="755716" y="1362593"/>
                  <a:pt x="533729" y="1384995"/>
                </a:cubicBezTo>
                <a:cubicBezTo>
                  <a:pt x="311742" y="1407397"/>
                  <a:pt x="157462" y="1331589"/>
                  <a:pt x="0" y="1384995"/>
                </a:cubicBezTo>
                <a:cubicBezTo>
                  <a:pt x="-10980" y="1223314"/>
                  <a:pt x="32252" y="1040358"/>
                  <a:pt x="0" y="895630"/>
                </a:cubicBezTo>
                <a:cubicBezTo>
                  <a:pt x="-32252" y="750903"/>
                  <a:pt x="45759" y="600629"/>
                  <a:pt x="0" y="461665"/>
                </a:cubicBezTo>
                <a:cubicBezTo>
                  <a:pt x="-45759" y="322701"/>
                  <a:pt x="44843" y="197161"/>
                  <a:pt x="0" y="0"/>
                </a:cubicBezTo>
                <a:close/>
              </a:path>
            </a:pathLst>
          </a:custGeom>
          <a:solidFill>
            <a:srgbClr val="FFCCFF"/>
          </a:solidFill>
          <a:ln w="28575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Physical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 able to throw a ball or another object such as a bean bag.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 able to trap a thrown ball against my body.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can follow an instruction to roll a ball correctly.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am beginning to roll a large ball to a partner.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 able to use scissors to make snips.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4360C2-BF92-426D-807D-946D532873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4B267C-EC90-43B8-B301-152C72BBDAB0}"/>
              </a:ext>
            </a:extLst>
          </p:cNvPr>
          <p:cNvSpPr txBox="1"/>
          <p:nvPr/>
        </p:nvSpPr>
        <p:spPr>
          <a:xfrm>
            <a:off x="4238052" y="2702137"/>
            <a:ext cx="4233335" cy="36933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669243242">
                  <a:custGeom>
                    <a:avLst/>
                    <a:gdLst>
                      <a:gd name="connsiteX0" fmla="*/ 0 w 3964220"/>
                      <a:gd name="connsiteY0" fmla="*/ 0 h 584775"/>
                      <a:gd name="connsiteX1" fmla="*/ 3964220 w 3964220"/>
                      <a:gd name="connsiteY1" fmla="*/ 0 h 584775"/>
                      <a:gd name="connsiteX2" fmla="*/ 3964220 w 3964220"/>
                      <a:gd name="connsiteY2" fmla="*/ 584775 h 584775"/>
                      <a:gd name="connsiteX3" fmla="*/ 0 w 3964220"/>
                      <a:gd name="connsiteY3" fmla="*/ 584775 h 584775"/>
                      <a:gd name="connsiteX4" fmla="*/ 0 w 3964220"/>
                      <a:gd name="connsiteY4" fmla="*/ 0 h 58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64220" h="584775" fill="none" extrusionOk="0">
                        <a:moveTo>
                          <a:pt x="0" y="0"/>
                        </a:moveTo>
                        <a:cubicBezTo>
                          <a:pt x="401851" y="-94714"/>
                          <a:pt x="3213127" y="-38293"/>
                          <a:pt x="3964220" y="0"/>
                        </a:cubicBezTo>
                        <a:cubicBezTo>
                          <a:pt x="3955015" y="123320"/>
                          <a:pt x="3985888" y="431055"/>
                          <a:pt x="3964220" y="584775"/>
                        </a:cubicBezTo>
                        <a:cubicBezTo>
                          <a:pt x="3217706" y="589858"/>
                          <a:pt x="740590" y="567936"/>
                          <a:pt x="0" y="584775"/>
                        </a:cubicBezTo>
                        <a:cubicBezTo>
                          <a:pt x="16228" y="487060"/>
                          <a:pt x="-10423" y="185619"/>
                          <a:pt x="0" y="0"/>
                        </a:cubicBezTo>
                        <a:close/>
                      </a:path>
                      <a:path w="3964220" h="584775" stroke="0" extrusionOk="0">
                        <a:moveTo>
                          <a:pt x="0" y="0"/>
                        </a:moveTo>
                        <a:cubicBezTo>
                          <a:pt x="1814686" y="89012"/>
                          <a:pt x="3451351" y="90319"/>
                          <a:pt x="3964220" y="0"/>
                        </a:cubicBezTo>
                        <a:cubicBezTo>
                          <a:pt x="3916235" y="81983"/>
                          <a:pt x="3992178" y="511588"/>
                          <a:pt x="3964220" y="584775"/>
                        </a:cubicBezTo>
                        <a:cubicBezTo>
                          <a:pt x="2896499" y="429174"/>
                          <a:pt x="1596068" y="424834"/>
                          <a:pt x="0" y="584775"/>
                        </a:cubicBezTo>
                        <a:cubicBezTo>
                          <a:pt x="4456" y="414434"/>
                          <a:pt x="41723" y="14031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How Does Your Garden Grow?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F907336-AC06-407B-9169-29C15CEF8A2E}"/>
              </a:ext>
            </a:extLst>
          </p:cNvPr>
          <p:cNvGrpSpPr/>
          <p:nvPr/>
        </p:nvGrpSpPr>
        <p:grpSpPr>
          <a:xfrm>
            <a:off x="3878576" y="2292379"/>
            <a:ext cx="5078312" cy="1219635"/>
            <a:chOff x="3727707" y="2848814"/>
            <a:chExt cx="5268846" cy="1488919"/>
          </a:xfrm>
        </p:grpSpPr>
        <p:pic>
          <p:nvPicPr>
            <p:cNvPr id="10" name="Picture 2" descr="See the source image">
              <a:extLst>
                <a:ext uri="{FF2B5EF4-FFF2-40B4-BE49-F238E27FC236}">
                  <a16:creationId xmlns:a16="http://schemas.microsoft.com/office/drawing/2014/main" id="{626E03FE-3BCC-48DA-BB10-58A1DB0398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512" y="2848814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See the source image">
              <a:extLst>
                <a:ext uri="{FF2B5EF4-FFF2-40B4-BE49-F238E27FC236}">
                  <a16:creationId xmlns:a16="http://schemas.microsoft.com/office/drawing/2014/main" id="{870CB45A-D441-481E-811F-68F8E7683C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6042" y="3899516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" descr="See the source image">
              <a:extLst>
                <a:ext uri="{FF2B5EF4-FFF2-40B4-BE49-F238E27FC236}">
                  <a16:creationId xmlns:a16="http://schemas.microsoft.com/office/drawing/2014/main" id="{FBDAB5E1-120E-46B3-9645-5DB9C992C1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5400000">
              <a:off x="3241989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See the source image">
              <a:extLst>
                <a:ext uri="{FF2B5EF4-FFF2-40B4-BE49-F238E27FC236}">
                  <a16:creationId xmlns:a16="http://schemas.microsoft.com/office/drawing/2014/main" id="{FCEDD172-EFF0-4DE7-B5B3-DA9334FBD9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16200000" flipH="1">
              <a:off x="7993352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269B91D-84A5-4D71-A40F-7578C168F866}"/>
              </a:ext>
            </a:extLst>
          </p:cNvPr>
          <p:cNvSpPr txBox="1"/>
          <p:nvPr/>
        </p:nvSpPr>
        <p:spPr>
          <a:xfrm>
            <a:off x="9214342" y="124450"/>
            <a:ext cx="2670438" cy="3000821"/>
          </a:xfrm>
          <a:custGeom>
            <a:avLst/>
            <a:gdLst>
              <a:gd name="csX0" fmla="*/ 0 w 2670438"/>
              <a:gd name="csY0" fmla="*/ 0 h 3000821"/>
              <a:gd name="csX1" fmla="*/ 534088 w 2670438"/>
              <a:gd name="csY1" fmla="*/ 0 h 3000821"/>
              <a:gd name="csX2" fmla="*/ 1068175 w 2670438"/>
              <a:gd name="csY2" fmla="*/ 0 h 3000821"/>
              <a:gd name="csX3" fmla="*/ 1655672 w 2670438"/>
              <a:gd name="csY3" fmla="*/ 0 h 3000821"/>
              <a:gd name="csX4" fmla="*/ 2163055 w 2670438"/>
              <a:gd name="csY4" fmla="*/ 0 h 3000821"/>
              <a:gd name="csX5" fmla="*/ 2670438 w 2670438"/>
              <a:gd name="csY5" fmla="*/ 0 h 3000821"/>
              <a:gd name="csX6" fmla="*/ 2670438 w 2670438"/>
              <a:gd name="csY6" fmla="*/ 530145 h 3000821"/>
              <a:gd name="csX7" fmla="*/ 2670438 w 2670438"/>
              <a:gd name="csY7" fmla="*/ 1030282 h 3000821"/>
              <a:gd name="csX8" fmla="*/ 2670438 w 2670438"/>
              <a:gd name="csY8" fmla="*/ 1500411 h 3000821"/>
              <a:gd name="csX9" fmla="*/ 2670438 w 2670438"/>
              <a:gd name="csY9" fmla="*/ 1970539 h 3000821"/>
              <a:gd name="csX10" fmla="*/ 2670438 w 2670438"/>
              <a:gd name="csY10" fmla="*/ 2410660 h 3000821"/>
              <a:gd name="csX11" fmla="*/ 2670438 w 2670438"/>
              <a:gd name="csY11" fmla="*/ 3000821 h 3000821"/>
              <a:gd name="csX12" fmla="*/ 2082942 w 2670438"/>
              <a:gd name="csY12" fmla="*/ 3000821 h 3000821"/>
              <a:gd name="csX13" fmla="*/ 1602263 w 2670438"/>
              <a:gd name="csY13" fmla="*/ 3000821 h 3000821"/>
              <a:gd name="csX14" fmla="*/ 1121584 w 2670438"/>
              <a:gd name="csY14" fmla="*/ 3000821 h 3000821"/>
              <a:gd name="csX15" fmla="*/ 667609 w 2670438"/>
              <a:gd name="csY15" fmla="*/ 3000821 h 3000821"/>
              <a:gd name="csX16" fmla="*/ 0 w 2670438"/>
              <a:gd name="csY16" fmla="*/ 3000821 h 3000821"/>
              <a:gd name="csX17" fmla="*/ 0 w 2670438"/>
              <a:gd name="csY17" fmla="*/ 2440668 h 3000821"/>
              <a:gd name="csX18" fmla="*/ 0 w 2670438"/>
              <a:gd name="csY18" fmla="*/ 2000547 h 3000821"/>
              <a:gd name="csX19" fmla="*/ 0 w 2670438"/>
              <a:gd name="csY19" fmla="*/ 1500411 h 3000821"/>
              <a:gd name="csX20" fmla="*/ 0 w 2670438"/>
              <a:gd name="csY20" fmla="*/ 940257 h 3000821"/>
              <a:gd name="csX21" fmla="*/ 0 w 2670438"/>
              <a:gd name="csY21" fmla="*/ 500137 h 3000821"/>
              <a:gd name="csX22" fmla="*/ 0 w 2670438"/>
              <a:gd name="csY22" fmla="*/ 0 h 30008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2670438" h="3000821" fill="none" extrusionOk="0">
                <a:moveTo>
                  <a:pt x="0" y="0"/>
                </a:moveTo>
                <a:cubicBezTo>
                  <a:pt x="199738" y="-41024"/>
                  <a:pt x="324073" y="46393"/>
                  <a:pt x="534088" y="0"/>
                </a:cubicBezTo>
                <a:cubicBezTo>
                  <a:pt x="744103" y="-46393"/>
                  <a:pt x="811402" y="6558"/>
                  <a:pt x="1068175" y="0"/>
                </a:cubicBezTo>
                <a:cubicBezTo>
                  <a:pt x="1324948" y="-6558"/>
                  <a:pt x="1480661" y="55963"/>
                  <a:pt x="1655672" y="0"/>
                </a:cubicBezTo>
                <a:cubicBezTo>
                  <a:pt x="1830683" y="-55963"/>
                  <a:pt x="2009591" y="40614"/>
                  <a:pt x="2163055" y="0"/>
                </a:cubicBezTo>
                <a:cubicBezTo>
                  <a:pt x="2316519" y="-40614"/>
                  <a:pt x="2492695" y="57194"/>
                  <a:pt x="2670438" y="0"/>
                </a:cubicBezTo>
                <a:cubicBezTo>
                  <a:pt x="2684376" y="120529"/>
                  <a:pt x="2651770" y="404415"/>
                  <a:pt x="2670438" y="530145"/>
                </a:cubicBezTo>
                <a:cubicBezTo>
                  <a:pt x="2689106" y="655875"/>
                  <a:pt x="2630142" y="900655"/>
                  <a:pt x="2670438" y="1030282"/>
                </a:cubicBezTo>
                <a:cubicBezTo>
                  <a:pt x="2710734" y="1159909"/>
                  <a:pt x="2615535" y="1355884"/>
                  <a:pt x="2670438" y="1500411"/>
                </a:cubicBezTo>
                <a:cubicBezTo>
                  <a:pt x="2725341" y="1644938"/>
                  <a:pt x="2633427" y="1827598"/>
                  <a:pt x="2670438" y="1970539"/>
                </a:cubicBezTo>
                <a:cubicBezTo>
                  <a:pt x="2707449" y="2113480"/>
                  <a:pt x="2665102" y="2214977"/>
                  <a:pt x="2670438" y="2410660"/>
                </a:cubicBezTo>
                <a:cubicBezTo>
                  <a:pt x="2675774" y="2606343"/>
                  <a:pt x="2622357" y="2824721"/>
                  <a:pt x="2670438" y="3000821"/>
                </a:cubicBezTo>
                <a:cubicBezTo>
                  <a:pt x="2384891" y="3013903"/>
                  <a:pt x="2235896" y="2939674"/>
                  <a:pt x="2082942" y="3000821"/>
                </a:cubicBezTo>
                <a:cubicBezTo>
                  <a:pt x="1929988" y="3061968"/>
                  <a:pt x="1761229" y="2994548"/>
                  <a:pt x="1602263" y="3000821"/>
                </a:cubicBezTo>
                <a:cubicBezTo>
                  <a:pt x="1443297" y="3007094"/>
                  <a:pt x="1283366" y="2956456"/>
                  <a:pt x="1121584" y="3000821"/>
                </a:cubicBezTo>
                <a:cubicBezTo>
                  <a:pt x="959802" y="3045186"/>
                  <a:pt x="888357" y="2968921"/>
                  <a:pt x="667609" y="3000821"/>
                </a:cubicBezTo>
                <a:cubicBezTo>
                  <a:pt x="446862" y="3032721"/>
                  <a:pt x="239468" y="2931799"/>
                  <a:pt x="0" y="3000821"/>
                </a:cubicBezTo>
                <a:cubicBezTo>
                  <a:pt x="-34769" y="2871260"/>
                  <a:pt x="53808" y="2594970"/>
                  <a:pt x="0" y="2440668"/>
                </a:cubicBezTo>
                <a:cubicBezTo>
                  <a:pt x="-53808" y="2286366"/>
                  <a:pt x="5141" y="2203940"/>
                  <a:pt x="0" y="2000547"/>
                </a:cubicBezTo>
                <a:cubicBezTo>
                  <a:pt x="-5141" y="1797154"/>
                  <a:pt x="20132" y="1612355"/>
                  <a:pt x="0" y="1500411"/>
                </a:cubicBezTo>
                <a:cubicBezTo>
                  <a:pt x="-20132" y="1388467"/>
                  <a:pt x="7473" y="1186942"/>
                  <a:pt x="0" y="940257"/>
                </a:cubicBezTo>
                <a:cubicBezTo>
                  <a:pt x="-7473" y="693572"/>
                  <a:pt x="51553" y="681323"/>
                  <a:pt x="0" y="500137"/>
                </a:cubicBezTo>
                <a:cubicBezTo>
                  <a:pt x="-51553" y="318951"/>
                  <a:pt x="2012" y="174655"/>
                  <a:pt x="0" y="0"/>
                </a:cubicBezTo>
                <a:close/>
              </a:path>
              <a:path w="2670438" h="3000821" stroke="0" extrusionOk="0">
                <a:moveTo>
                  <a:pt x="0" y="0"/>
                </a:moveTo>
                <a:cubicBezTo>
                  <a:pt x="287089" y="-68392"/>
                  <a:pt x="418685" y="8580"/>
                  <a:pt x="587496" y="0"/>
                </a:cubicBezTo>
                <a:cubicBezTo>
                  <a:pt x="756307" y="-8580"/>
                  <a:pt x="872497" y="19096"/>
                  <a:pt x="1068175" y="0"/>
                </a:cubicBezTo>
                <a:cubicBezTo>
                  <a:pt x="1263853" y="-19096"/>
                  <a:pt x="1326547" y="8836"/>
                  <a:pt x="1548854" y="0"/>
                </a:cubicBezTo>
                <a:cubicBezTo>
                  <a:pt x="1771161" y="-8836"/>
                  <a:pt x="1992698" y="24129"/>
                  <a:pt x="2136350" y="0"/>
                </a:cubicBezTo>
                <a:cubicBezTo>
                  <a:pt x="2280002" y="-24129"/>
                  <a:pt x="2559242" y="4387"/>
                  <a:pt x="2670438" y="0"/>
                </a:cubicBezTo>
                <a:cubicBezTo>
                  <a:pt x="2687381" y="182236"/>
                  <a:pt x="2634228" y="302511"/>
                  <a:pt x="2670438" y="470129"/>
                </a:cubicBezTo>
                <a:cubicBezTo>
                  <a:pt x="2706648" y="637747"/>
                  <a:pt x="2661808" y="740552"/>
                  <a:pt x="2670438" y="940257"/>
                </a:cubicBezTo>
                <a:cubicBezTo>
                  <a:pt x="2679068" y="1139962"/>
                  <a:pt x="2665573" y="1248765"/>
                  <a:pt x="2670438" y="1380378"/>
                </a:cubicBezTo>
                <a:cubicBezTo>
                  <a:pt x="2675303" y="1511991"/>
                  <a:pt x="2632960" y="1649179"/>
                  <a:pt x="2670438" y="1880514"/>
                </a:cubicBezTo>
                <a:cubicBezTo>
                  <a:pt x="2707916" y="2111849"/>
                  <a:pt x="2647662" y="2258576"/>
                  <a:pt x="2670438" y="2380651"/>
                </a:cubicBezTo>
                <a:cubicBezTo>
                  <a:pt x="2693214" y="2502726"/>
                  <a:pt x="2661602" y="2783518"/>
                  <a:pt x="2670438" y="3000821"/>
                </a:cubicBezTo>
                <a:cubicBezTo>
                  <a:pt x="2531583" y="3020532"/>
                  <a:pt x="2314817" y="2967130"/>
                  <a:pt x="2216464" y="3000821"/>
                </a:cubicBezTo>
                <a:cubicBezTo>
                  <a:pt x="2118111" y="3034512"/>
                  <a:pt x="1862259" y="2982583"/>
                  <a:pt x="1655672" y="3000821"/>
                </a:cubicBezTo>
                <a:cubicBezTo>
                  <a:pt x="1449085" y="3019059"/>
                  <a:pt x="1191512" y="2962577"/>
                  <a:pt x="1068175" y="3000821"/>
                </a:cubicBezTo>
                <a:cubicBezTo>
                  <a:pt x="944838" y="3039065"/>
                  <a:pt x="688676" y="2987640"/>
                  <a:pt x="560792" y="3000821"/>
                </a:cubicBezTo>
                <a:cubicBezTo>
                  <a:pt x="432908" y="3014002"/>
                  <a:pt x="255588" y="2951596"/>
                  <a:pt x="0" y="3000821"/>
                </a:cubicBezTo>
                <a:cubicBezTo>
                  <a:pt x="-27944" y="2856316"/>
                  <a:pt x="15931" y="2650250"/>
                  <a:pt x="0" y="2500684"/>
                </a:cubicBezTo>
                <a:cubicBezTo>
                  <a:pt x="-15931" y="2351118"/>
                  <a:pt x="41963" y="2115694"/>
                  <a:pt x="0" y="1940531"/>
                </a:cubicBezTo>
                <a:cubicBezTo>
                  <a:pt x="-41963" y="1765368"/>
                  <a:pt x="31198" y="1589011"/>
                  <a:pt x="0" y="1500411"/>
                </a:cubicBezTo>
                <a:cubicBezTo>
                  <a:pt x="-31198" y="1411811"/>
                  <a:pt x="11321" y="1170736"/>
                  <a:pt x="0" y="940257"/>
                </a:cubicBezTo>
                <a:cubicBezTo>
                  <a:pt x="-11321" y="709778"/>
                  <a:pt x="18455" y="558332"/>
                  <a:pt x="0" y="440120"/>
                </a:cubicBezTo>
                <a:cubicBezTo>
                  <a:pt x="-18455" y="321908"/>
                  <a:pt x="26458" y="125222"/>
                  <a:pt x="0" y="0"/>
                </a:cubicBezTo>
                <a:close/>
              </a:path>
            </a:pathLst>
          </a:custGeom>
          <a:solidFill>
            <a:srgbClr val="E0C1FF"/>
          </a:solidFill>
          <a:ln w="28575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b="1" u="sng" dirty="0">
                <a:latin typeface="Comic Sans MS" panose="030F0702030302020204" pitchFamily="66" charset="0"/>
              </a:rPr>
              <a:t>Polite Reminders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All children need to have a filled water bottle in school every day, </a:t>
            </a:r>
            <a:r>
              <a:rPr lang="en-GB" sz="1050" b="1" u="sng" dirty="0">
                <a:latin typeface="Comic Sans MS" panose="030F0702030302020204" pitchFamily="66" charset="0"/>
              </a:rPr>
              <a:t>no juice please.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your child has spare clothes in their pump bag.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all of you child’s clothes are labelled with their name.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you let a member of staff know if somebody new is collecting your child.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could you ensure that your child’s hair is tied up in a bobble.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you bring your child’s library book into school every Monday to be changed.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4157252" y="929204"/>
            <a:ext cx="4520961" cy="1200329"/>
          </a:xfrm>
          <a:custGeom>
            <a:avLst/>
            <a:gdLst>
              <a:gd name="csX0" fmla="*/ 0 w 4520961"/>
              <a:gd name="csY0" fmla="*/ 0 h 1200329"/>
              <a:gd name="csX1" fmla="*/ 565120 w 4520961"/>
              <a:gd name="csY1" fmla="*/ 0 h 1200329"/>
              <a:gd name="csX2" fmla="*/ 1130240 w 4520961"/>
              <a:gd name="csY2" fmla="*/ 0 h 1200329"/>
              <a:gd name="csX3" fmla="*/ 1785780 w 4520961"/>
              <a:gd name="csY3" fmla="*/ 0 h 1200329"/>
              <a:gd name="csX4" fmla="*/ 2305690 w 4520961"/>
              <a:gd name="csY4" fmla="*/ 0 h 1200329"/>
              <a:gd name="csX5" fmla="*/ 2916020 w 4520961"/>
              <a:gd name="csY5" fmla="*/ 0 h 1200329"/>
              <a:gd name="csX6" fmla="*/ 3526350 w 4520961"/>
              <a:gd name="csY6" fmla="*/ 0 h 1200329"/>
              <a:gd name="csX7" fmla="*/ 4520961 w 4520961"/>
              <a:gd name="csY7" fmla="*/ 0 h 1200329"/>
              <a:gd name="csX8" fmla="*/ 4520961 w 4520961"/>
              <a:gd name="csY8" fmla="*/ 412113 h 1200329"/>
              <a:gd name="csX9" fmla="*/ 4520961 w 4520961"/>
              <a:gd name="csY9" fmla="*/ 800219 h 1200329"/>
              <a:gd name="csX10" fmla="*/ 4520961 w 4520961"/>
              <a:gd name="csY10" fmla="*/ 1200329 h 1200329"/>
              <a:gd name="csX11" fmla="*/ 3865422 w 4520961"/>
              <a:gd name="csY11" fmla="*/ 1200329 h 1200329"/>
              <a:gd name="csX12" fmla="*/ 3435930 w 4520961"/>
              <a:gd name="csY12" fmla="*/ 1200329 h 1200329"/>
              <a:gd name="csX13" fmla="*/ 2961229 w 4520961"/>
              <a:gd name="csY13" fmla="*/ 1200329 h 1200329"/>
              <a:gd name="csX14" fmla="*/ 2486529 w 4520961"/>
              <a:gd name="csY14" fmla="*/ 1200329 h 1200329"/>
              <a:gd name="csX15" fmla="*/ 2057037 w 4520961"/>
              <a:gd name="csY15" fmla="*/ 1200329 h 1200329"/>
              <a:gd name="csX16" fmla="*/ 1582336 w 4520961"/>
              <a:gd name="csY16" fmla="*/ 1200329 h 1200329"/>
              <a:gd name="csX17" fmla="*/ 926797 w 4520961"/>
              <a:gd name="csY17" fmla="*/ 1200329 h 1200329"/>
              <a:gd name="csX18" fmla="*/ 0 w 4520961"/>
              <a:gd name="csY18" fmla="*/ 1200329 h 1200329"/>
              <a:gd name="csX19" fmla="*/ 0 w 4520961"/>
              <a:gd name="csY19" fmla="*/ 836229 h 1200329"/>
              <a:gd name="csX20" fmla="*/ 0 w 4520961"/>
              <a:gd name="csY20" fmla="*/ 412113 h 1200329"/>
              <a:gd name="csX21" fmla="*/ 0 w 4520961"/>
              <a:gd name="csY21" fmla="*/ 0 h 12003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4520961" h="1200329" fill="none" extrusionOk="0">
                <a:moveTo>
                  <a:pt x="0" y="0"/>
                </a:moveTo>
                <a:cubicBezTo>
                  <a:pt x="121300" y="-22189"/>
                  <a:pt x="397298" y="51657"/>
                  <a:pt x="565120" y="0"/>
                </a:cubicBezTo>
                <a:cubicBezTo>
                  <a:pt x="732942" y="-51657"/>
                  <a:pt x="855418" y="52909"/>
                  <a:pt x="1130240" y="0"/>
                </a:cubicBezTo>
                <a:cubicBezTo>
                  <a:pt x="1405062" y="-52909"/>
                  <a:pt x="1555178" y="13016"/>
                  <a:pt x="1785780" y="0"/>
                </a:cubicBezTo>
                <a:cubicBezTo>
                  <a:pt x="2016382" y="-13016"/>
                  <a:pt x="2067171" y="42245"/>
                  <a:pt x="2305690" y="0"/>
                </a:cubicBezTo>
                <a:cubicBezTo>
                  <a:pt x="2544209" y="-42245"/>
                  <a:pt x="2672557" y="62627"/>
                  <a:pt x="2916020" y="0"/>
                </a:cubicBezTo>
                <a:cubicBezTo>
                  <a:pt x="3159483" y="-62627"/>
                  <a:pt x="3295084" y="52359"/>
                  <a:pt x="3526350" y="0"/>
                </a:cubicBezTo>
                <a:cubicBezTo>
                  <a:pt x="3757616" y="-52359"/>
                  <a:pt x="4245505" y="8200"/>
                  <a:pt x="4520961" y="0"/>
                </a:cubicBezTo>
                <a:cubicBezTo>
                  <a:pt x="4565486" y="96672"/>
                  <a:pt x="4490937" y="293299"/>
                  <a:pt x="4520961" y="412113"/>
                </a:cubicBezTo>
                <a:cubicBezTo>
                  <a:pt x="4550985" y="530927"/>
                  <a:pt x="4475937" y="673609"/>
                  <a:pt x="4520961" y="800219"/>
                </a:cubicBezTo>
                <a:cubicBezTo>
                  <a:pt x="4565985" y="926829"/>
                  <a:pt x="4482016" y="1119685"/>
                  <a:pt x="4520961" y="1200329"/>
                </a:cubicBezTo>
                <a:cubicBezTo>
                  <a:pt x="4236621" y="1268444"/>
                  <a:pt x="4022037" y="1153293"/>
                  <a:pt x="3865422" y="1200329"/>
                </a:cubicBezTo>
                <a:cubicBezTo>
                  <a:pt x="3708807" y="1247365"/>
                  <a:pt x="3540026" y="1162003"/>
                  <a:pt x="3435930" y="1200329"/>
                </a:cubicBezTo>
                <a:cubicBezTo>
                  <a:pt x="3331834" y="1238655"/>
                  <a:pt x="3132180" y="1158974"/>
                  <a:pt x="2961229" y="1200329"/>
                </a:cubicBezTo>
                <a:cubicBezTo>
                  <a:pt x="2790278" y="1241684"/>
                  <a:pt x="2642832" y="1182914"/>
                  <a:pt x="2486529" y="1200329"/>
                </a:cubicBezTo>
                <a:cubicBezTo>
                  <a:pt x="2330226" y="1217744"/>
                  <a:pt x="2232568" y="1170071"/>
                  <a:pt x="2057037" y="1200329"/>
                </a:cubicBezTo>
                <a:cubicBezTo>
                  <a:pt x="1881506" y="1230587"/>
                  <a:pt x="1800663" y="1154564"/>
                  <a:pt x="1582336" y="1200329"/>
                </a:cubicBezTo>
                <a:cubicBezTo>
                  <a:pt x="1364009" y="1246094"/>
                  <a:pt x="1139595" y="1151740"/>
                  <a:pt x="926797" y="1200329"/>
                </a:cubicBezTo>
                <a:cubicBezTo>
                  <a:pt x="713999" y="1248918"/>
                  <a:pt x="216635" y="1195799"/>
                  <a:pt x="0" y="1200329"/>
                </a:cubicBezTo>
                <a:cubicBezTo>
                  <a:pt x="-7209" y="1073669"/>
                  <a:pt x="27485" y="969031"/>
                  <a:pt x="0" y="836229"/>
                </a:cubicBezTo>
                <a:cubicBezTo>
                  <a:pt x="-27485" y="703427"/>
                  <a:pt x="41175" y="549448"/>
                  <a:pt x="0" y="412113"/>
                </a:cubicBezTo>
                <a:cubicBezTo>
                  <a:pt x="-41175" y="274778"/>
                  <a:pt x="39323" y="160035"/>
                  <a:pt x="0" y="0"/>
                </a:cubicBezTo>
                <a:close/>
              </a:path>
              <a:path w="4520961" h="1200329" stroke="0" extrusionOk="0">
                <a:moveTo>
                  <a:pt x="0" y="0"/>
                </a:moveTo>
                <a:cubicBezTo>
                  <a:pt x="290379" y="-26636"/>
                  <a:pt x="363500" y="25815"/>
                  <a:pt x="655539" y="0"/>
                </a:cubicBezTo>
                <a:cubicBezTo>
                  <a:pt x="947578" y="-25815"/>
                  <a:pt x="1015006" y="14897"/>
                  <a:pt x="1130240" y="0"/>
                </a:cubicBezTo>
                <a:cubicBezTo>
                  <a:pt x="1245474" y="-14897"/>
                  <a:pt x="1438104" y="49131"/>
                  <a:pt x="1604941" y="0"/>
                </a:cubicBezTo>
                <a:cubicBezTo>
                  <a:pt x="1771778" y="-49131"/>
                  <a:pt x="1994026" y="26356"/>
                  <a:pt x="2260481" y="0"/>
                </a:cubicBezTo>
                <a:cubicBezTo>
                  <a:pt x="2526936" y="-26356"/>
                  <a:pt x="2552774" y="23983"/>
                  <a:pt x="2825601" y="0"/>
                </a:cubicBezTo>
                <a:cubicBezTo>
                  <a:pt x="3098428" y="-23983"/>
                  <a:pt x="3160264" y="22478"/>
                  <a:pt x="3345511" y="0"/>
                </a:cubicBezTo>
                <a:cubicBezTo>
                  <a:pt x="3530758" y="-22478"/>
                  <a:pt x="3794739" y="45008"/>
                  <a:pt x="3910631" y="0"/>
                </a:cubicBezTo>
                <a:cubicBezTo>
                  <a:pt x="4026523" y="-45008"/>
                  <a:pt x="4224256" y="42493"/>
                  <a:pt x="4520961" y="0"/>
                </a:cubicBezTo>
                <a:cubicBezTo>
                  <a:pt x="4560696" y="165197"/>
                  <a:pt x="4480045" y="277248"/>
                  <a:pt x="4520961" y="364100"/>
                </a:cubicBezTo>
                <a:cubicBezTo>
                  <a:pt x="4561877" y="450952"/>
                  <a:pt x="4481740" y="661876"/>
                  <a:pt x="4520961" y="764209"/>
                </a:cubicBezTo>
                <a:cubicBezTo>
                  <a:pt x="4560182" y="866542"/>
                  <a:pt x="4498962" y="1043612"/>
                  <a:pt x="4520961" y="1200329"/>
                </a:cubicBezTo>
                <a:cubicBezTo>
                  <a:pt x="4321290" y="1245158"/>
                  <a:pt x="4208837" y="1160106"/>
                  <a:pt x="4091470" y="1200329"/>
                </a:cubicBezTo>
                <a:cubicBezTo>
                  <a:pt x="3974103" y="1240552"/>
                  <a:pt x="3708213" y="1142664"/>
                  <a:pt x="3481140" y="1200329"/>
                </a:cubicBezTo>
                <a:cubicBezTo>
                  <a:pt x="3254067" y="1257994"/>
                  <a:pt x="2973577" y="1163592"/>
                  <a:pt x="2825601" y="1200329"/>
                </a:cubicBezTo>
                <a:cubicBezTo>
                  <a:pt x="2677625" y="1237066"/>
                  <a:pt x="2446915" y="1142247"/>
                  <a:pt x="2305690" y="1200329"/>
                </a:cubicBezTo>
                <a:cubicBezTo>
                  <a:pt x="2164465" y="1258411"/>
                  <a:pt x="1893875" y="1180224"/>
                  <a:pt x="1785780" y="1200329"/>
                </a:cubicBezTo>
                <a:cubicBezTo>
                  <a:pt x="1677685" y="1220434"/>
                  <a:pt x="1337811" y="1195753"/>
                  <a:pt x="1220659" y="1200329"/>
                </a:cubicBezTo>
                <a:cubicBezTo>
                  <a:pt x="1103507" y="1204905"/>
                  <a:pt x="857407" y="1140541"/>
                  <a:pt x="565120" y="1200329"/>
                </a:cubicBezTo>
                <a:cubicBezTo>
                  <a:pt x="272833" y="1260117"/>
                  <a:pt x="156004" y="1169741"/>
                  <a:pt x="0" y="1200329"/>
                </a:cubicBezTo>
                <a:cubicBezTo>
                  <a:pt x="-44673" y="1053016"/>
                  <a:pt x="18150" y="978389"/>
                  <a:pt x="0" y="776213"/>
                </a:cubicBezTo>
                <a:cubicBezTo>
                  <a:pt x="-18150" y="574037"/>
                  <a:pt x="14746" y="504505"/>
                  <a:pt x="0" y="376103"/>
                </a:cubicBezTo>
                <a:cubicBezTo>
                  <a:pt x="-14746" y="247701"/>
                  <a:pt x="4545" y="77407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Personal, Social &amp; Emotional</a:t>
            </a:r>
          </a:p>
          <a:p>
            <a:pPr algn="ctr"/>
            <a:endParaRPr lang="en-GB" sz="1200" b="1" u="sng" dirty="0">
              <a:latin typeface="SassoonPrimaryType" pitchFamily="2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show confidence walking around our local area.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that I need to exercise to be healthy.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take turns whilst playing and I will wait patiently to have a go.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242134" y="3763944"/>
            <a:ext cx="3340119" cy="1461939"/>
          </a:xfrm>
          <a:custGeom>
            <a:avLst/>
            <a:gdLst>
              <a:gd name="csX0" fmla="*/ 0 w 3340119"/>
              <a:gd name="csY0" fmla="*/ 0 h 1461939"/>
              <a:gd name="csX1" fmla="*/ 623489 w 3340119"/>
              <a:gd name="csY1" fmla="*/ 0 h 1461939"/>
              <a:gd name="csX2" fmla="*/ 1246978 w 3340119"/>
              <a:gd name="csY2" fmla="*/ 0 h 1461939"/>
              <a:gd name="csX3" fmla="*/ 1837065 w 3340119"/>
              <a:gd name="csY3" fmla="*/ 0 h 1461939"/>
              <a:gd name="csX4" fmla="*/ 2427153 w 3340119"/>
              <a:gd name="csY4" fmla="*/ 0 h 1461939"/>
              <a:gd name="csX5" fmla="*/ 3340119 w 3340119"/>
              <a:gd name="csY5" fmla="*/ 0 h 1461939"/>
              <a:gd name="csX6" fmla="*/ 3340119 w 3340119"/>
              <a:gd name="csY6" fmla="*/ 443455 h 1461939"/>
              <a:gd name="csX7" fmla="*/ 3340119 w 3340119"/>
              <a:gd name="csY7" fmla="*/ 901529 h 1461939"/>
              <a:gd name="csX8" fmla="*/ 3340119 w 3340119"/>
              <a:gd name="csY8" fmla="*/ 1461939 h 1461939"/>
              <a:gd name="csX9" fmla="*/ 2850235 w 3340119"/>
              <a:gd name="csY9" fmla="*/ 1461939 h 1461939"/>
              <a:gd name="csX10" fmla="*/ 2226746 w 3340119"/>
              <a:gd name="csY10" fmla="*/ 1461939 h 1461939"/>
              <a:gd name="csX11" fmla="*/ 1770263 w 3340119"/>
              <a:gd name="csY11" fmla="*/ 1461939 h 1461939"/>
              <a:gd name="csX12" fmla="*/ 1146774 w 3340119"/>
              <a:gd name="csY12" fmla="*/ 1461939 h 1461939"/>
              <a:gd name="csX13" fmla="*/ 656890 w 3340119"/>
              <a:gd name="csY13" fmla="*/ 1461939 h 1461939"/>
              <a:gd name="csX14" fmla="*/ 0 w 3340119"/>
              <a:gd name="csY14" fmla="*/ 1461939 h 1461939"/>
              <a:gd name="csX15" fmla="*/ 0 w 3340119"/>
              <a:gd name="csY15" fmla="*/ 960007 h 1461939"/>
              <a:gd name="csX16" fmla="*/ 0 w 3340119"/>
              <a:gd name="csY16" fmla="*/ 516552 h 1461939"/>
              <a:gd name="csX17" fmla="*/ 0 w 3340119"/>
              <a:gd name="csY17" fmla="*/ 0 h 14619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3340119" h="1461939" fill="none" extrusionOk="0">
                <a:moveTo>
                  <a:pt x="0" y="0"/>
                </a:moveTo>
                <a:cubicBezTo>
                  <a:pt x="238791" y="-28080"/>
                  <a:pt x="358442" y="26508"/>
                  <a:pt x="623489" y="0"/>
                </a:cubicBezTo>
                <a:cubicBezTo>
                  <a:pt x="888536" y="-26508"/>
                  <a:pt x="1003380" y="55987"/>
                  <a:pt x="1246978" y="0"/>
                </a:cubicBezTo>
                <a:cubicBezTo>
                  <a:pt x="1490576" y="-55987"/>
                  <a:pt x="1682817" y="19950"/>
                  <a:pt x="1837065" y="0"/>
                </a:cubicBezTo>
                <a:cubicBezTo>
                  <a:pt x="1991313" y="-19950"/>
                  <a:pt x="2282198" y="16410"/>
                  <a:pt x="2427153" y="0"/>
                </a:cubicBezTo>
                <a:cubicBezTo>
                  <a:pt x="2572108" y="-16410"/>
                  <a:pt x="2968081" y="69084"/>
                  <a:pt x="3340119" y="0"/>
                </a:cubicBezTo>
                <a:cubicBezTo>
                  <a:pt x="3363727" y="166878"/>
                  <a:pt x="3331145" y="332546"/>
                  <a:pt x="3340119" y="443455"/>
                </a:cubicBezTo>
                <a:cubicBezTo>
                  <a:pt x="3349093" y="554364"/>
                  <a:pt x="3332755" y="798582"/>
                  <a:pt x="3340119" y="901529"/>
                </a:cubicBezTo>
                <a:cubicBezTo>
                  <a:pt x="3347483" y="1004476"/>
                  <a:pt x="3315969" y="1258880"/>
                  <a:pt x="3340119" y="1461939"/>
                </a:cubicBezTo>
                <a:cubicBezTo>
                  <a:pt x="3105923" y="1489153"/>
                  <a:pt x="3094857" y="1404833"/>
                  <a:pt x="2850235" y="1461939"/>
                </a:cubicBezTo>
                <a:cubicBezTo>
                  <a:pt x="2605613" y="1519045"/>
                  <a:pt x="2498178" y="1419744"/>
                  <a:pt x="2226746" y="1461939"/>
                </a:cubicBezTo>
                <a:cubicBezTo>
                  <a:pt x="1955314" y="1504134"/>
                  <a:pt x="1902860" y="1412384"/>
                  <a:pt x="1770263" y="1461939"/>
                </a:cubicBezTo>
                <a:cubicBezTo>
                  <a:pt x="1637666" y="1511494"/>
                  <a:pt x="1332644" y="1409140"/>
                  <a:pt x="1146774" y="1461939"/>
                </a:cubicBezTo>
                <a:cubicBezTo>
                  <a:pt x="960904" y="1514738"/>
                  <a:pt x="818968" y="1424537"/>
                  <a:pt x="656890" y="1461939"/>
                </a:cubicBezTo>
                <a:cubicBezTo>
                  <a:pt x="494812" y="1499341"/>
                  <a:pt x="327228" y="1401787"/>
                  <a:pt x="0" y="1461939"/>
                </a:cubicBezTo>
                <a:cubicBezTo>
                  <a:pt x="-20286" y="1258773"/>
                  <a:pt x="7192" y="1177609"/>
                  <a:pt x="0" y="960007"/>
                </a:cubicBezTo>
                <a:cubicBezTo>
                  <a:pt x="-7192" y="742405"/>
                  <a:pt x="54" y="615657"/>
                  <a:pt x="0" y="516552"/>
                </a:cubicBezTo>
                <a:cubicBezTo>
                  <a:pt x="-54" y="417448"/>
                  <a:pt x="35863" y="188733"/>
                  <a:pt x="0" y="0"/>
                </a:cubicBezTo>
                <a:close/>
              </a:path>
              <a:path w="3340119" h="1461939" stroke="0" extrusionOk="0">
                <a:moveTo>
                  <a:pt x="0" y="0"/>
                </a:moveTo>
                <a:cubicBezTo>
                  <a:pt x="261107" y="-15661"/>
                  <a:pt x="469350" y="36109"/>
                  <a:pt x="623489" y="0"/>
                </a:cubicBezTo>
                <a:cubicBezTo>
                  <a:pt x="777628" y="-36109"/>
                  <a:pt x="909121" y="24230"/>
                  <a:pt x="1113373" y="0"/>
                </a:cubicBezTo>
                <a:cubicBezTo>
                  <a:pt x="1317625" y="-24230"/>
                  <a:pt x="1373632" y="44524"/>
                  <a:pt x="1603257" y="0"/>
                </a:cubicBezTo>
                <a:cubicBezTo>
                  <a:pt x="1832882" y="-44524"/>
                  <a:pt x="2074678" y="46784"/>
                  <a:pt x="2226746" y="0"/>
                </a:cubicBezTo>
                <a:cubicBezTo>
                  <a:pt x="2378814" y="-46784"/>
                  <a:pt x="2561455" y="11057"/>
                  <a:pt x="2783432" y="0"/>
                </a:cubicBezTo>
                <a:cubicBezTo>
                  <a:pt x="3005409" y="-11057"/>
                  <a:pt x="3174003" y="59686"/>
                  <a:pt x="3340119" y="0"/>
                </a:cubicBezTo>
                <a:cubicBezTo>
                  <a:pt x="3367641" y="174570"/>
                  <a:pt x="3284106" y="315887"/>
                  <a:pt x="3340119" y="487313"/>
                </a:cubicBezTo>
                <a:cubicBezTo>
                  <a:pt x="3396132" y="658739"/>
                  <a:pt x="3296893" y="804059"/>
                  <a:pt x="3340119" y="945387"/>
                </a:cubicBezTo>
                <a:cubicBezTo>
                  <a:pt x="3383345" y="1086715"/>
                  <a:pt x="3316171" y="1291079"/>
                  <a:pt x="3340119" y="1461939"/>
                </a:cubicBezTo>
                <a:cubicBezTo>
                  <a:pt x="3131907" y="1475184"/>
                  <a:pt x="2935154" y="1427616"/>
                  <a:pt x="2783433" y="1461939"/>
                </a:cubicBezTo>
                <a:cubicBezTo>
                  <a:pt x="2631712" y="1496262"/>
                  <a:pt x="2391914" y="1399049"/>
                  <a:pt x="2193345" y="1461939"/>
                </a:cubicBezTo>
                <a:cubicBezTo>
                  <a:pt x="1994776" y="1524829"/>
                  <a:pt x="1769502" y="1421423"/>
                  <a:pt x="1569856" y="1461939"/>
                </a:cubicBezTo>
                <a:cubicBezTo>
                  <a:pt x="1370210" y="1502455"/>
                  <a:pt x="1114237" y="1413844"/>
                  <a:pt x="979768" y="1461939"/>
                </a:cubicBezTo>
                <a:cubicBezTo>
                  <a:pt x="845299" y="1510034"/>
                  <a:pt x="353877" y="1455039"/>
                  <a:pt x="0" y="1461939"/>
                </a:cubicBezTo>
                <a:cubicBezTo>
                  <a:pt x="-13806" y="1282364"/>
                  <a:pt x="20892" y="1104007"/>
                  <a:pt x="0" y="989245"/>
                </a:cubicBezTo>
                <a:cubicBezTo>
                  <a:pt x="-20892" y="874483"/>
                  <a:pt x="58625" y="637227"/>
                  <a:pt x="0" y="472694"/>
                </a:cubicBezTo>
                <a:cubicBezTo>
                  <a:pt x="-58625" y="308161"/>
                  <a:pt x="10560" y="202304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Maths</a:t>
            </a:r>
            <a:r>
              <a:rPr lang="en-GB" sz="1200" dirty="0">
                <a:latin typeface="SassoonPrimaryType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rote count to 10.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identify more/less.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count and recognise numbers 0-3.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use positional language including on top, under, next to and behind.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 will match objects that are the same.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know some names of the days in the week.</a:t>
            </a:r>
          </a:p>
        </p:txBody>
      </p:sp>
    </p:spTree>
    <p:extLst>
      <p:ext uri="{BB962C8B-B14F-4D97-AF65-F5344CB8AC3E}">
        <p14:creationId xmlns:p14="http://schemas.microsoft.com/office/powerpoint/2010/main" val="222163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13434</TotalTime>
  <Words>624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Ink Free</vt:lpstr>
      <vt:lpstr>SassoonPrimaryType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Louise Storey</dc:creator>
  <cp:lastModifiedBy>danielle smith</cp:lastModifiedBy>
  <cp:revision>44</cp:revision>
  <cp:lastPrinted>2025-02-07T15:42:17Z</cp:lastPrinted>
  <dcterms:created xsi:type="dcterms:W3CDTF">2021-11-04T19:05:48Z</dcterms:created>
  <dcterms:modified xsi:type="dcterms:W3CDTF">2026-02-23T07:58:36Z</dcterms:modified>
</cp:coreProperties>
</file>