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Spring </a:t>
            </a:r>
            <a:r>
              <a:rPr lang="en-GB" sz="1400" b="1" u="sng" smtClean="0">
                <a:latin typeface="Comic Sans MS" panose="030F0702030302020204" pitchFamily="66" charset="0"/>
              </a:rPr>
              <a:t>1  6.01.25-14.02.25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99740"/>
              </p:ext>
            </p:extLst>
          </p:nvPr>
        </p:nvGraphicFramePr>
        <p:xfrm>
          <a:off x="10643984" y="3683779"/>
          <a:ext cx="1241364" cy="326398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63983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Melting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Winter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Hot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Cold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Winter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79465"/>
                  </a:ext>
                </a:extLst>
              </a:tr>
              <a:tr h="59844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smtClean="0">
                          <a:latin typeface="Ink Free" panose="03080402000500000000" pitchFamily="66" charset="0"/>
                        </a:rPr>
                        <a:t>Short/Long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788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62261" y="240697"/>
            <a:ext cx="3575545" cy="2954655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C&amp;L, Phonics &amp; </a:t>
            </a:r>
            <a:r>
              <a:rPr lang="en-GB" b="1" u="sng" dirty="0" smtClean="0">
                <a:latin typeface="Comic Sans MS" panose="030F0702030302020204" pitchFamily="66" charset="0"/>
              </a:rPr>
              <a:t>Literacy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understand and follow simple instructions.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and retell the story ‘The Snowman’.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and use vocabulary linked to </a:t>
            </a:r>
            <a:r>
              <a:rPr lang="en-GB" sz="1200" dirty="0" smtClean="0">
                <a:latin typeface="SassoonPrimaryInfant" pitchFamily="2" charset="0"/>
              </a:rPr>
              <a:t>the theme </a:t>
            </a:r>
            <a:r>
              <a:rPr lang="en-GB" sz="1200" dirty="0">
                <a:latin typeface="SassoonPrimaryInfant" pitchFamily="2" charset="0"/>
              </a:rPr>
              <a:t>‘Winter Wonderland!’ including Winter, ice, snow.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print has different purposes by exploring menus, magazines, newspapers, labels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 I </a:t>
            </a:r>
            <a:r>
              <a:rPr lang="en-GB" sz="1200" dirty="0">
                <a:latin typeface="SassoonPrimaryInfant" pitchFamily="2" charset="0"/>
              </a:rPr>
              <a:t>will read and re-read a selection of books to engage in conversations about the story, develop understanding and learn new </a:t>
            </a:r>
            <a:r>
              <a:rPr lang="en-GB" sz="1200" dirty="0" smtClean="0">
                <a:latin typeface="SassoonPrimaryInfant" pitchFamily="2" charset="0"/>
              </a:rPr>
              <a:t>vocabulary.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develop an awareness of body percussion.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develop an understanding of rhythm and rhyme.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how to draw circles.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28808" y="4055262"/>
            <a:ext cx="3736101" cy="2308324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Understanding the </a:t>
            </a:r>
            <a:r>
              <a:rPr lang="en-GB" b="1" u="sng" dirty="0" smtClean="0">
                <a:latin typeface="Comic Sans MS" panose="030F0702030302020204" pitchFamily="66" charset="0"/>
              </a:rPr>
              <a:t>World</a:t>
            </a:r>
          </a:p>
          <a:p>
            <a:pPr algn="ctr"/>
            <a:endParaRPr lang="en-GB" b="1" u="sng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find out about Chinese New Year. The Year of </a:t>
            </a:r>
            <a:r>
              <a:rPr lang="en-GB" sz="1200">
                <a:latin typeface="SassoonPrimaryInfant" pitchFamily="2" charset="0"/>
              </a:rPr>
              <a:t>the </a:t>
            </a:r>
            <a:r>
              <a:rPr lang="en-GB" sz="1200" smtClean="0">
                <a:latin typeface="SassoonPrimaryInfant" pitchFamily="2" charset="0"/>
              </a:rPr>
              <a:t>Snake</a:t>
            </a:r>
            <a:r>
              <a:rPr lang="en-GB" sz="1200" smtClean="0">
                <a:latin typeface="SassoonPrimaryInfant" pitchFamily="2" charset="0"/>
              </a:rPr>
              <a:t>.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about hot and cold places in our world.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make collections of natural materials to investigate and talk about.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materials change when melting.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look at photos of different churches in Little </a:t>
            </a:r>
            <a:r>
              <a:rPr lang="en-GB" sz="1200" dirty="0" err="1">
                <a:latin typeface="SassoonPrimaryInfant" pitchFamily="2" charset="0"/>
              </a:rPr>
              <a:t>Hulton</a:t>
            </a:r>
            <a:r>
              <a:rPr lang="en-GB" sz="1200" dirty="0">
                <a:latin typeface="SassoonPrimaryInfant" pitchFamily="2" charset="0"/>
              </a:rPr>
              <a:t>/</a:t>
            </a:r>
            <a:r>
              <a:rPr lang="en-GB" sz="1200" dirty="0" err="1">
                <a:latin typeface="SassoonPrimaryInfant" pitchFamily="2" charset="0"/>
              </a:rPr>
              <a:t>Walkden</a:t>
            </a:r>
            <a:r>
              <a:rPr lang="en-GB" sz="1200" dirty="0">
                <a:latin typeface="SassoonPrimaryInfant" pitchFamily="2" charset="0"/>
              </a:rPr>
              <a:t>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select an app on an iPad.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830462" y="3778263"/>
            <a:ext cx="2549319" cy="286232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the nursery rhymes/songs: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SassoonPrimaryInfant" pitchFamily="2" charset="0"/>
              </a:rPr>
              <a:t>5 </a:t>
            </a:r>
            <a:r>
              <a:rPr lang="en-GB" sz="1200" dirty="0">
                <a:latin typeface="SassoonPrimaryInfant" pitchFamily="2" charset="0"/>
              </a:rPr>
              <a:t>Little Speckled Frogs 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SassoonPrimaryInfant" pitchFamily="2" charset="0"/>
              </a:rPr>
              <a:t>If </a:t>
            </a:r>
            <a:r>
              <a:rPr lang="en-GB" sz="1200" dirty="0">
                <a:latin typeface="SassoonPrimaryInfant" pitchFamily="2" charset="0"/>
              </a:rPr>
              <a:t>You’re Happy and You Know It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Tx/>
              <a:buChar char="-"/>
            </a:pPr>
            <a:r>
              <a:rPr lang="en-GB" sz="1200" dirty="0" err="1" smtClean="0">
                <a:latin typeface="SassoonPrimaryInfant" pitchFamily="2" charset="0"/>
              </a:rPr>
              <a:t>Incy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 err="1">
                <a:latin typeface="SassoonPrimaryInfant" pitchFamily="2" charset="0"/>
              </a:rPr>
              <a:t>Wincy</a:t>
            </a:r>
            <a:r>
              <a:rPr lang="en-GB" sz="1200" dirty="0">
                <a:latin typeface="SassoonPrimaryInfant" pitchFamily="2" charset="0"/>
              </a:rPr>
              <a:t> </a:t>
            </a:r>
            <a:r>
              <a:rPr lang="en-GB" sz="1200" dirty="0" smtClean="0">
                <a:latin typeface="SassoonPrimaryInfant" pitchFamily="2" charset="0"/>
              </a:rPr>
              <a:t>Spider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draw to represent ideas like movement and loud noises.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explore colour mixing.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use pencils to draw closed shapes such as squares and rectangles. 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420805" y="3147424"/>
            <a:ext cx="2965134" cy="1661993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</a:t>
            </a:r>
            <a:r>
              <a:rPr lang="en-GB" sz="1200" dirty="0" smtClean="0">
                <a:latin typeface="SassoonPrimaryInfant" pitchFamily="2" charset="0"/>
              </a:rPr>
              <a:t>to ride a tricycle using my feet to push forwards.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enjoy using dancing in PE.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begin to move my body to the tempo of music.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use my arms to move to music.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As I dance I try to not bump into music. </a:t>
            </a:r>
            <a:endParaRPr lang="en-GB" sz="1200" dirty="0">
              <a:latin typeface="SassoonPrimaryInfan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157252" y="2801100"/>
            <a:ext cx="4233335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u="sng" dirty="0" smtClean="0">
                <a:latin typeface="Comic Sans MS" panose="030F0702030302020204" pitchFamily="66" charset="0"/>
              </a:rPr>
              <a:t>Winter Wonderland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828809" y="2464142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600986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all of you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make an orderly queue at the green gate when collecting your child.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encourage your child to put their own shoes on, put their coat on and zip it up.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32343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Comic Sans MS" panose="030F0702030302020204" pitchFamily="66" charset="0"/>
              </a:rPr>
              <a:t>Personal, Social &amp; Emotional</a:t>
            </a:r>
          </a:p>
          <a:p>
            <a:pPr algn="ctr"/>
            <a:endParaRPr lang="en-GB" sz="1600" b="1" u="sng" dirty="0" smtClean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If I need help </a:t>
            </a: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will know that adults in Nursery can help 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learn </a:t>
            </a:r>
            <a:r>
              <a:rPr lang="en-GB" sz="1200" dirty="0">
                <a:latin typeface="SassoonPrimaryInfant" pitchFamily="2" charset="0"/>
              </a:rPr>
              <a:t>how to look after and tidy up </a:t>
            </a:r>
            <a:r>
              <a:rPr lang="en-GB" sz="1200" dirty="0" smtClean="0">
                <a:latin typeface="SassoonPrimaryInfant" pitchFamily="2" charset="0"/>
              </a:rPr>
              <a:t>resources in my school.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know that water is a healthy option to drink.</a:t>
            </a:r>
            <a:endParaRPr lang="en-GB" sz="1200" dirty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play partner </a:t>
            </a:r>
            <a:r>
              <a:rPr lang="en-GB" sz="1200" dirty="0" smtClean="0">
                <a:latin typeface="SassoonPrimaryInfant" pitchFamily="2" charset="0"/>
              </a:rPr>
              <a:t>games with my friends.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449736" y="4888526"/>
            <a:ext cx="2719377" cy="1846659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Maths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count in correspondence to 5, knowing that the total is 5.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show ‘finger numbers’ up to 5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use language including tall, long, short.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begin to identify some </a:t>
            </a:r>
            <a:r>
              <a:rPr lang="en-GB" sz="1200" dirty="0" smtClean="0">
                <a:latin typeface="SassoonPrimaryInfant" pitchFamily="2" charset="0"/>
              </a:rPr>
              <a:t>2D shapes.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b="1" u="sng" dirty="0" smtClean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13335</TotalTime>
  <Words>550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Ink Free</vt:lpstr>
      <vt:lpstr>SassoonPrimaryInfant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40</cp:revision>
  <cp:lastPrinted>2023-11-02T12:15:03Z</cp:lastPrinted>
  <dcterms:created xsi:type="dcterms:W3CDTF">2021-11-04T19:05:48Z</dcterms:created>
  <dcterms:modified xsi:type="dcterms:W3CDTF">2025-01-07T15:26:47Z</dcterms:modified>
</cp:coreProperties>
</file>